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59" r:id="rId6"/>
    <p:sldId id="261" r:id="rId7"/>
    <p:sldId id="263" r:id="rId8"/>
    <p:sldId id="264" r:id="rId9"/>
    <p:sldId id="265" r:id="rId10"/>
    <p:sldId id="262" r:id="rId11"/>
    <p:sldId id="266" r:id="rId12"/>
    <p:sldId id="267" r:id="rId13"/>
    <p:sldId id="268" r:id="rId14"/>
    <p:sldId id="269" r:id="rId15"/>
    <p:sldId id="270" r:id="rId16"/>
    <p:sldId id="272" r:id="rId17"/>
    <p:sldId id="273" r:id="rId18"/>
    <p:sldId id="274" r:id="rId19"/>
    <p:sldId id="275" r:id="rId20"/>
    <p:sldId id="271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89" autoAdjust="0"/>
    <p:restoredTop sz="94660"/>
  </p:normalViewPr>
  <p:slideViewPr>
    <p:cSldViewPr snapToGrid="0">
      <p:cViewPr varScale="1">
        <p:scale>
          <a:sx n="86" d="100"/>
          <a:sy n="86" d="100"/>
        </p:scale>
        <p:origin x="331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95FC51-7FA0-4198-986E-D97D2B4193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B2AF326-D70F-4A74-B5FE-B9829050C0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312CA1D-9ABC-422B-B969-BF40A2A60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3200-D8F1-4BAA-AE07-72571892F0E4}" type="datetimeFigureOut">
              <a:rPr lang="ko-KR" altLang="en-US" smtClean="0"/>
              <a:t>2022-08-03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001E4C5-6C48-454D-8E5D-1AE830E545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0F3913D-FEDF-4182-96C6-B3E1830C2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977965-B82C-474E-AE41-A750899A7D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6395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9F1147-2A0C-43BD-BF5A-24B947A9E8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CB51F94-4DC0-4844-A36F-269B51908D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CADA688-342B-49A0-9749-85597C18D7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3200-D8F1-4BAA-AE07-72571892F0E4}" type="datetimeFigureOut">
              <a:rPr lang="ko-KR" altLang="en-US" smtClean="0"/>
              <a:t>2022-08-03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DB18B23-AC12-458B-B9C8-B62FE75ED6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C781CE0-1C67-4075-9B7D-36F4BFAA2C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977965-B82C-474E-AE41-A750899A7D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85349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EB7B0E3-AA6A-4FE4-B2E9-BD00F9A995B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A100710-1F31-4676-8A4F-328C776EC1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CE3BF84-54CA-4412-BC41-C7B9190C0D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3200-D8F1-4BAA-AE07-72571892F0E4}" type="datetimeFigureOut">
              <a:rPr lang="ko-KR" altLang="en-US" smtClean="0"/>
              <a:t>2022-08-03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7BC15F1-E7B1-4625-A185-A656CFC7E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79A6EB9-2D23-4F15-AECB-30B965872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977965-B82C-474E-AE41-A750899A7D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96123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A37072-3ECA-440B-8D8E-550442DE2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9FDC60-2092-4502-8152-E327DA60A5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92F64D0-0A8E-41D4-987E-B960188479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3200-D8F1-4BAA-AE07-72571892F0E4}" type="datetimeFigureOut">
              <a:rPr lang="ko-KR" altLang="en-US" smtClean="0"/>
              <a:t>2022-08-03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F48B14F-52DD-4B8B-A04E-62A776FAD9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6ABC8F9-0415-4375-8946-108DF717EA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977965-B82C-474E-AE41-A750899A7D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57419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777696-FCF3-4BCA-9D78-5741F7BC56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59064DA-84EB-457D-8327-03388A5B68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916741A-5CAF-41D6-9DC7-173F9398BC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3200-D8F1-4BAA-AE07-72571892F0E4}" type="datetimeFigureOut">
              <a:rPr lang="ko-KR" altLang="en-US" smtClean="0"/>
              <a:t>2022-08-03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D96867C-40DD-43B3-8E3A-EB56E08E0F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8D83C1C-3952-414E-BA33-EF54BC236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977965-B82C-474E-AE41-A750899A7D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41974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9C07E6-F75E-4743-A404-5847EFB78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32E06DD-AF14-4C75-8C6D-D8594B3923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C62DB59-FACA-4EAD-8CB9-E87E63595E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096D6FF-CC43-4996-8C10-32985FFC15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3200-D8F1-4BAA-AE07-72571892F0E4}" type="datetimeFigureOut">
              <a:rPr lang="ko-KR" altLang="en-US" smtClean="0"/>
              <a:t>2022-08-03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B6982D8-49E1-4AD7-A5EB-C9E1073A0C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5304D37-A57C-404F-B57C-E26D573DD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977965-B82C-474E-AE41-A750899A7D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1690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34A698-835C-4C6F-AB5C-7BD3764F7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E4E5D73-9B91-4D8C-9BEA-CFA8D9EF8A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D6A3937-DA6C-4E45-98EC-7F1D960F2F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E7C7336-DD0D-4046-945B-8492BF93630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FBDDFCA-0259-4F39-AEB6-D3F4CA9E1F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0C80B1C-1767-4777-80D4-97F7E292E4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3200-D8F1-4BAA-AE07-72571892F0E4}" type="datetimeFigureOut">
              <a:rPr lang="ko-KR" altLang="en-US" smtClean="0"/>
              <a:t>2022-08-03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592D397-D95B-4A45-85BE-5EFCD722C3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F374EA6-817B-40D8-9C1E-530AA45AB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977965-B82C-474E-AE41-A750899A7D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56290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BCAE9F-4885-4154-9BA9-FD7D60FE89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A1B592C-37B4-4019-A2D0-E406674E11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3200-D8F1-4BAA-AE07-72571892F0E4}" type="datetimeFigureOut">
              <a:rPr lang="ko-KR" altLang="en-US" smtClean="0"/>
              <a:t>2022-08-03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556B7BE-83FE-4059-8E06-7C928CC0EA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CC598D0-7D00-471A-BE22-26FC94ACC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977965-B82C-474E-AE41-A750899A7D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00098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68E50BA-997C-4AF5-8C7F-733BF395F4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3200-D8F1-4BAA-AE07-72571892F0E4}" type="datetimeFigureOut">
              <a:rPr lang="ko-KR" altLang="en-US" smtClean="0"/>
              <a:t>2022-08-03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0A594C7-3435-4FAE-80FF-3B25BFF43B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9E38DCF-F910-4225-96BD-EA425A323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977965-B82C-474E-AE41-A750899A7D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208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74991E-2E51-45DE-82AB-6B16E0D973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1A58D6A-7C76-4A6E-A876-D3B62B6A35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7D3E4CC-4EC4-45A5-BF78-AAAE15A426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6423D2E-E751-479E-8D27-E2BE38AFEF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3200-D8F1-4BAA-AE07-72571892F0E4}" type="datetimeFigureOut">
              <a:rPr lang="ko-KR" altLang="en-US" smtClean="0"/>
              <a:t>2022-08-03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854FD25-ACCA-40D9-8EEA-F80DC1F86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EBA9F84-39A3-4513-9681-1D131807DD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977965-B82C-474E-AE41-A750899A7D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44324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553EBF-CA8B-490C-9DF3-8A7D1C03E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1466D78-B9AF-44C1-8C76-23A63289A70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4A8BEB8-C970-4D84-BFBD-ED263D1F85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D4A1048-22F5-4F6A-B9A8-147E67E2EE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3200-D8F1-4BAA-AE07-72571892F0E4}" type="datetimeFigureOut">
              <a:rPr lang="ko-KR" altLang="en-US" smtClean="0"/>
              <a:t>2022-08-03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66BCFD0-0858-4F7C-B0E8-7CED888C2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01CF970-CEBF-4F8A-957B-94C15CD805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977965-B82C-474E-AE41-A750899A7D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24610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DF8D0CB-041A-47E5-BAB0-38ADE1CC63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F1CF8B6-18ED-4A82-9421-9FB20DC121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5F5F669-A5F1-4216-B0D6-8E272E643AC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F03200-D8F1-4BAA-AE07-72571892F0E4}" type="datetimeFigureOut">
              <a:rPr lang="ko-KR" altLang="en-US" smtClean="0"/>
              <a:t>2022-08-03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71552E-407E-4B16-AB26-E894545346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C2B3C6E-C661-4DA7-9615-E6248FF247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977965-B82C-474E-AE41-A750899A7D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75322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75E0AC-5159-4F4E-A429-BB84B5981D6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ctr"/>
          <a:lstStyle/>
          <a:p>
            <a:r>
              <a:rPr lang="en-US" altLang="ko-KR" dirty="0"/>
              <a:t>7.</a:t>
            </a:r>
            <a:r>
              <a:rPr lang="ko-KR" altLang="en-US" dirty="0"/>
              <a:t> 리스트</a:t>
            </a:r>
            <a:r>
              <a:rPr lang="en-US" altLang="ko-KR" dirty="0"/>
              <a:t>, </a:t>
            </a:r>
            <a:r>
              <a:rPr lang="ko-KR" altLang="en-US" dirty="0" err="1"/>
              <a:t>튜플</a:t>
            </a:r>
            <a:r>
              <a:rPr lang="en-US" altLang="ko-KR" dirty="0"/>
              <a:t>, </a:t>
            </a:r>
            <a:r>
              <a:rPr lang="ko-KR" altLang="en-US" dirty="0" err="1"/>
              <a:t>딕셔너리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55B30F8-B41B-4CB4-A445-10420C835B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0" y="3883977"/>
            <a:ext cx="4572000" cy="1655762"/>
          </a:xfrm>
        </p:spPr>
        <p:txBody>
          <a:bodyPr>
            <a:normAutofit lnSpcReduction="10000"/>
          </a:bodyPr>
          <a:lstStyle/>
          <a:p>
            <a:pPr marL="457200" indent="-457200" algn="l">
              <a:buAutoNum type="arabicPeriod"/>
            </a:pPr>
            <a:r>
              <a:rPr lang="ko-KR" altLang="en-US" dirty="0"/>
              <a:t>리스트의 기초</a:t>
            </a:r>
            <a:r>
              <a:rPr lang="en-US" altLang="ko-KR"/>
              <a:t>1</a:t>
            </a:r>
            <a:endParaRPr lang="en-US" altLang="ko-KR" dirty="0"/>
          </a:p>
          <a:p>
            <a:pPr marL="457200" indent="-457200" algn="l">
              <a:buAutoNum type="arabicPeriod"/>
            </a:pPr>
            <a:r>
              <a:rPr lang="ko-KR" altLang="en-US" dirty="0"/>
              <a:t>리스트 활용하기</a:t>
            </a:r>
            <a:endParaRPr lang="en-US" altLang="ko-KR" dirty="0"/>
          </a:p>
          <a:p>
            <a:pPr marL="457200" indent="-457200" algn="l">
              <a:buAutoNum type="arabicPeriod"/>
            </a:pPr>
            <a:r>
              <a:rPr lang="ko-KR" altLang="en-US" dirty="0" err="1"/>
              <a:t>튜플</a:t>
            </a:r>
            <a:endParaRPr lang="en-US" altLang="ko-KR" dirty="0"/>
          </a:p>
          <a:p>
            <a:pPr marL="457200" indent="-457200" algn="l">
              <a:buAutoNum type="arabicPeriod"/>
            </a:pPr>
            <a:r>
              <a:rPr lang="ko-KR" altLang="en-US" dirty="0" err="1"/>
              <a:t>딕셔너리</a:t>
            </a:r>
            <a:endParaRPr lang="ko-KR" altLang="en-US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CEE486C-0B3D-4240-AD35-4C04CB56C3B2}"/>
              </a:ext>
            </a:extLst>
          </p:cNvPr>
          <p:cNvCxnSpPr/>
          <p:nvPr/>
        </p:nvCxnSpPr>
        <p:spPr>
          <a:xfrm>
            <a:off x="1079863" y="931817"/>
            <a:ext cx="10310948" cy="0"/>
          </a:xfrm>
          <a:prstGeom prst="line">
            <a:avLst/>
          </a:prstGeom>
          <a:ln w="762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8E9C01A9-607E-48A3-88D9-A0085E7667F5}"/>
              </a:ext>
            </a:extLst>
          </p:cNvPr>
          <p:cNvCxnSpPr>
            <a:cxnSpLocks/>
          </p:cNvCxnSpPr>
          <p:nvPr/>
        </p:nvCxnSpPr>
        <p:spPr>
          <a:xfrm>
            <a:off x="1262743" y="566057"/>
            <a:ext cx="0" cy="5277394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80BAB83C-D432-4590-990A-D65F588FE6A0}"/>
              </a:ext>
            </a:extLst>
          </p:cNvPr>
          <p:cNvCxnSpPr/>
          <p:nvPr/>
        </p:nvCxnSpPr>
        <p:spPr>
          <a:xfrm>
            <a:off x="152400" y="3602038"/>
            <a:ext cx="10310948" cy="0"/>
          </a:xfrm>
          <a:prstGeom prst="line">
            <a:avLst/>
          </a:prstGeom>
          <a:ln w="762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445F06C-3AA8-41FE-A0AB-99BFA95867CC}"/>
              </a:ext>
            </a:extLst>
          </p:cNvPr>
          <p:cNvCxnSpPr>
            <a:cxnSpLocks/>
          </p:cNvCxnSpPr>
          <p:nvPr/>
        </p:nvCxnSpPr>
        <p:spPr>
          <a:xfrm>
            <a:off x="10820401" y="148046"/>
            <a:ext cx="0" cy="2255520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1138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F424F8-B984-49F4-912E-A6E7A7312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확인문제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E7E6436C-48AF-4AE4-95BA-96BFB3AAB2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1269" y="2063928"/>
            <a:ext cx="9827133" cy="2051819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F1A0E9EB-5C37-4B2E-82F3-F76AA4B45691}"/>
              </a:ext>
            </a:extLst>
          </p:cNvPr>
          <p:cNvCxnSpPr>
            <a:cxnSpLocks/>
          </p:cNvCxnSpPr>
          <p:nvPr/>
        </p:nvCxnSpPr>
        <p:spPr>
          <a:xfrm>
            <a:off x="243840" y="1750422"/>
            <a:ext cx="11652069" cy="0"/>
          </a:xfrm>
          <a:prstGeom prst="line">
            <a:avLst/>
          </a:prstGeom>
          <a:ln w="762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5AAABFD-2F02-4114-94A8-43E748D818FD}"/>
              </a:ext>
            </a:extLst>
          </p:cNvPr>
          <p:cNvCxnSpPr>
            <a:cxnSpLocks/>
          </p:cNvCxnSpPr>
          <p:nvPr/>
        </p:nvCxnSpPr>
        <p:spPr>
          <a:xfrm>
            <a:off x="11482252" y="1173480"/>
            <a:ext cx="0" cy="2255520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41DFB1B7-7D02-48C5-9952-A0DFFA821931}"/>
              </a:ext>
            </a:extLst>
          </p:cNvPr>
          <p:cNvCxnSpPr>
            <a:cxnSpLocks/>
          </p:cNvCxnSpPr>
          <p:nvPr/>
        </p:nvCxnSpPr>
        <p:spPr>
          <a:xfrm>
            <a:off x="748938" y="141514"/>
            <a:ext cx="0" cy="2255520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74119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F424F8-B984-49F4-912E-A6E7A7312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리스트의 개념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6449B60-D9B2-4DEB-8D88-A3CF4141D7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리스트의 다양한 형태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F1A0E9EB-5C37-4B2E-82F3-F76AA4B45691}"/>
              </a:ext>
            </a:extLst>
          </p:cNvPr>
          <p:cNvCxnSpPr>
            <a:cxnSpLocks/>
          </p:cNvCxnSpPr>
          <p:nvPr/>
        </p:nvCxnSpPr>
        <p:spPr>
          <a:xfrm>
            <a:off x="243840" y="1750422"/>
            <a:ext cx="11652069" cy="0"/>
          </a:xfrm>
          <a:prstGeom prst="line">
            <a:avLst/>
          </a:prstGeom>
          <a:ln w="762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5AAABFD-2F02-4114-94A8-43E748D818FD}"/>
              </a:ext>
            </a:extLst>
          </p:cNvPr>
          <p:cNvCxnSpPr>
            <a:cxnSpLocks/>
          </p:cNvCxnSpPr>
          <p:nvPr/>
        </p:nvCxnSpPr>
        <p:spPr>
          <a:xfrm>
            <a:off x="11482252" y="1173480"/>
            <a:ext cx="0" cy="2255520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41DFB1B7-7D02-48C5-9952-A0DFFA821931}"/>
              </a:ext>
            </a:extLst>
          </p:cNvPr>
          <p:cNvCxnSpPr>
            <a:cxnSpLocks/>
          </p:cNvCxnSpPr>
          <p:nvPr/>
        </p:nvCxnSpPr>
        <p:spPr>
          <a:xfrm>
            <a:off x="748938" y="141514"/>
            <a:ext cx="0" cy="2255520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400EB75D-8695-4EC7-A0D3-2482ACA676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7463" y="141514"/>
            <a:ext cx="7210687" cy="6351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4707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F424F8-B984-49F4-912E-A6E7A7312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for</a:t>
            </a:r>
            <a:r>
              <a:rPr lang="ko-KR" altLang="en-US" dirty="0"/>
              <a:t>문을 활용한 리스트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6449B60-D9B2-4DEB-8D88-A3CF4141D7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리스트를 하나씩 추가하기</a:t>
            </a:r>
            <a:endParaRPr lang="en-US" altLang="ko-KR" dirty="0"/>
          </a:p>
          <a:p>
            <a:r>
              <a:rPr lang="ko-KR" altLang="en-US" dirty="0"/>
              <a:t>리스트이름</a:t>
            </a:r>
            <a:r>
              <a:rPr lang="en-US" altLang="ko-KR" dirty="0"/>
              <a:t>.append(</a:t>
            </a:r>
            <a:r>
              <a:rPr lang="ko-KR" altLang="en-US" dirty="0"/>
              <a:t>값</a:t>
            </a:r>
            <a:r>
              <a:rPr lang="en-US" altLang="ko-KR" dirty="0"/>
              <a:t>)</a:t>
            </a:r>
            <a:endParaRPr lang="ko-KR" altLang="en-US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F1A0E9EB-5C37-4B2E-82F3-F76AA4B45691}"/>
              </a:ext>
            </a:extLst>
          </p:cNvPr>
          <p:cNvCxnSpPr>
            <a:cxnSpLocks/>
          </p:cNvCxnSpPr>
          <p:nvPr/>
        </p:nvCxnSpPr>
        <p:spPr>
          <a:xfrm>
            <a:off x="243840" y="1750422"/>
            <a:ext cx="11652069" cy="0"/>
          </a:xfrm>
          <a:prstGeom prst="line">
            <a:avLst/>
          </a:prstGeom>
          <a:ln w="762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5AAABFD-2F02-4114-94A8-43E748D818FD}"/>
              </a:ext>
            </a:extLst>
          </p:cNvPr>
          <p:cNvCxnSpPr>
            <a:cxnSpLocks/>
          </p:cNvCxnSpPr>
          <p:nvPr/>
        </p:nvCxnSpPr>
        <p:spPr>
          <a:xfrm>
            <a:off x="11482252" y="1173480"/>
            <a:ext cx="0" cy="2255520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41DFB1B7-7D02-48C5-9952-A0DFFA821931}"/>
              </a:ext>
            </a:extLst>
          </p:cNvPr>
          <p:cNvCxnSpPr>
            <a:cxnSpLocks/>
          </p:cNvCxnSpPr>
          <p:nvPr/>
        </p:nvCxnSpPr>
        <p:spPr>
          <a:xfrm>
            <a:off x="748938" y="141514"/>
            <a:ext cx="0" cy="2255520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CE825F50-83B5-470E-8C58-5A5F2358D2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2960" y="478290"/>
            <a:ext cx="5062947" cy="601458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4643B49-322C-4CE2-9C33-A6E7C7CC79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341" y="3286919"/>
            <a:ext cx="405765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0696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F424F8-B984-49F4-912E-A6E7A7312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for</a:t>
            </a:r>
            <a:r>
              <a:rPr lang="ko-KR" altLang="en-US" dirty="0"/>
              <a:t>문을 활용한 리스트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78177EE8-1EB0-4F48-B537-D73CA302F5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77391" y="2380432"/>
            <a:ext cx="5610225" cy="2533650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F1A0E9EB-5C37-4B2E-82F3-F76AA4B45691}"/>
              </a:ext>
            </a:extLst>
          </p:cNvPr>
          <p:cNvCxnSpPr>
            <a:cxnSpLocks/>
          </p:cNvCxnSpPr>
          <p:nvPr/>
        </p:nvCxnSpPr>
        <p:spPr>
          <a:xfrm>
            <a:off x="243840" y="1750422"/>
            <a:ext cx="11652069" cy="0"/>
          </a:xfrm>
          <a:prstGeom prst="line">
            <a:avLst/>
          </a:prstGeom>
          <a:ln w="762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5AAABFD-2F02-4114-94A8-43E748D818FD}"/>
              </a:ext>
            </a:extLst>
          </p:cNvPr>
          <p:cNvCxnSpPr>
            <a:cxnSpLocks/>
          </p:cNvCxnSpPr>
          <p:nvPr/>
        </p:nvCxnSpPr>
        <p:spPr>
          <a:xfrm>
            <a:off x="11482252" y="1173480"/>
            <a:ext cx="0" cy="2255520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41DFB1B7-7D02-48C5-9952-A0DFFA821931}"/>
              </a:ext>
            </a:extLst>
          </p:cNvPr>
          <p:cNvCxnSpPr>
            <a:cxnSpLocks/>
          </p:cNvCxnSpPr>
          <p:nvPr/>
        </p:nvCxnSpPr>
        <p:spPr>
          <a:xfrm>
            <a:off x="748938" y="141514"/>
            <a:ext cx="0" cy="2255520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BBCC570F-5865-4F7C-8CC5-47A5769DC3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747" y="1903026"/>
            <a:ext cx="7886700" cy="52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2003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F424F8-B984-49F4-912E-A6E7A7312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for</a:t>
            </a:r>
            <a:r>
              <a:rPr lang="ko-KR" altLang="en-US" dirty="0"/>
              <a:t>문을 활용한 리스트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F1A0E9EB-5C37-4B2E-82F3-F76AA4B45691}"/>
              </a:ext>
            </a:extLst>
          </p:cNvPr>
          <p:cNvCxnSpPr>
            <a:cxnSpLocks/>
          </p:cNvCxnSpPr>
          <p:nvPr/>
        </p:nvCxnSpPr>
        <p:spPr>
          <a:xfrm>
            <a:off x="243840" y="1750422"/>
            <a:ext cx="11652069" cy="0"/>
          </a:xfrm>
          <a:prstGeom prst="line">
            <a:avLst/>
          </a:prstGeom>
          <a:ln w="762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5AAABFD-2F02-4114-94A8-43E748D818FD}"/>
              </a:ext>
            </a:extLst>
          </p:cNvPr>
          <p:cNvCxnSpPr>
            <a:cxnSpLocks/>
          </p:cNvCxnSpPr>
          <p:nvPr/>
        </p:nvCxnSpPr>
        <p:spPr>
          <a:xfrm>
            <a:off x="11482252" y="1173480"/>
            <a:ext cx="0" cy="2255520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41DFB1B7-7D02-48C5-9952-A0DFFA821931}"/>
              </a:ext>
            </a:extLst>
          </p:cNvPr>
          <p:cNvCxnSpPr>
            <a:cxnSpLocks/>
          </p:cNvCxnSpPr>
          <p:nvPr/>
        </p:nvCxnSpPr>
        <p:spPr>
          <a:xfrm>
            <a:off x="748938" y="141514"/>
            <a:ext cx="0" cy="2255520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6F69101F-DF88-4012-A8DB-7C9CFC50D7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462853"/>
            <a:ext cx="10515600" cy="411894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2058EBB-342C-445D-9018-B29BD5F33A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650" y="5581794"/>
            <a:ext cx="9559835" cy="1184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4730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F424F8-B984-49F4-912E-A6E7A7312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확인문제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792828A8-C2F2-4317-B01A-BF82F97B01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6654" y="2058624"/>
            <a:ext cx="8041411" cy="1956019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F1A0E9EB-5C37-4B2E-82F3-F76AA4B45691}"/>
              </a:ext>
            </a:extLst>
          </p:cNvPr>
          <p:cNvCxnSpPr>
            <a:cxnSpLocks/>
          </p:cNvCxnSpPr>
          <p:nvPr/>
        </p:nvCxnSpPr>
        <p:spPr>
          <a:xfrm>
            <a:off x="243840" y="1750422"/>
            <a:ext cx="11652069" cy="0"/>
          </a:xfrm>
          <a:prstGeom prst="line">
            <a:avLst/>
          </a:prstGeom>
          <a:ln w="762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5AAABFD-2F02-4114-94A8-43E748D818FD}"/>
              </a:ext>
            </a:extLst>
          </p:cNvPr>
          <p:cNvCxnSpPr>
            <a:cxnSpLocks/>
          </p:cNvCxnSpPr>
          <p:nvPr/>
        </p:nvCxnSpPr>
        <p:spPr>
          <a:xfrm>
            <a:off x="11482252" y="1173480"/>
            <a:ext cx="0" cy="2255520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41DFB1B7-7D02-48C5-9952-A0DFFA821931}"/>
              </a:ext>
            </a:extLst>
          </p:cNvPr>
          <p:cNvCxnSpPr>
            <a:cxnSpLocks/>
          </p:cNvCxnSpPr>
          <p:nvPr/>
        </p:nvCxnSpPr>
        <p:spPr>
          <a:xfrm>
            <a:off x="748938" y="141514"/>
            <a:ext cx="0" cy="2255520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73070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F424F8-B984-49F4-912E-A6E7A7312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리스트 값에 접근하기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E47D8529-4B2A-4903-8F34-FC8BF6BF2D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8569" y="1825534"/>
            <a:ext cx="8086725" cy="1143000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F1A0E9EB-5C37-4B2E-82F3-F76AA4B45691}"/>
              </a:ext>
            </a:extLst>
          </p:cNvPr>
          <p:cNvCxnSpPr>
            <a:cxnSpLocks/>
          </p:cNvCxnSpPr>
          <p:nvPr/>
        </p:nvCxnSpPr>
        <p:spPr>
          <a:xfrm>
            <a:off x="243840" y="1750422"/>
            <a:ext cx="11652069" cy="0"/>
          </a:xfrm>
          <a:prstGeom prst="line">
            <a:avLst/>
          </a:prstGeom>
          <a:ln w="762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5AAABFD-2F02-4114-94A8-43E748D818FD}"/>
              </a:ext>
            </a:extLst>
          </p:cNvPr>
          <p:cNvCxnSpPr>
            <a:cxnSpLocks/>
          </p:cNvCxnSpPr>
          <p:nvPr/>
        </p:nvCxnSpPr>
        <p:spPr>
          <a:xfrm>
            <a:off x="11482252" y="1173480"/>
            <a:ext cx="0" cy="2255520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41DFB1B7-7D02-48C5-9952-A0DFFA821931}"/>
              </a:ext>
            </a:extLst>
          </p:cNvPr>
          <p:cNvCxnSpPr>
            <a:cxnSpLocks/>
          </p:cNvCxnSpPr>
          <p:nvPr/>
        </p:nvCxnSpPr>
        <p:spPr>
          <a:xfrm>
            <a:off x="748938" y="141514"/>
            <a:ext cx="0" cy="2255520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921FB24D-D813-4235-B4A4-8F7F9D1F33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40" y="3299595"/>
            <a:ext cx="11652060" cy="2021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1745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F424F8-B984-49F4-912E-A6E7A7312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리스트 값에 접근하기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D75BDA68-DB73-4731-8F51-E65FF4BE9A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0783" y="1857990"/>
            <a:ext cx="10515600" cy="990998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F1A0E9EB-5C37-4B2E-82F3-F76AA4B45691}"/>
              </a:ext>
            </a:extLst>
          </p:cNvPr>
          <p:cNvCxnSpPr>
            <a:cxnSpLocks/>
          </p:cNvCxnSpPr>
          <p:nvPr/>
        </p:nvCxnSpPr>
        <p:spPr>
          <a:xfrm>
            <a:off x="243840" y="1750422"/>
            <a:ext cx="11652069" cy="0"/>
          </a:xfrm>
          <a:prstGeom prst="line">
            <a:avLst/>
          </a:prstGeom>
          <a:ln w="762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5AAABFD-2F02-4114-94A8-43E748D818FD}"/>
              </a:ext>
            </a:extLst>
          </p:cNvPr>
          <p:cNvCxnSpPr>
            <a:cxnSpLocks/>
          </p:cNvCxnSpPr>
          <p:nvPr/>
        </p:nvCxnSpPr>
        <p:spPr>
          <a:xfrm>
            <a:off x="11482252" y="1173480"/>
            <a:ext cx="0" cy="2255520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41DFB1B7-7D02-48C5-9952-A0DFFA821931}"/>
              </a:ext>
            </a:extLst>
          </p:cNvPr>
          <p:cNvCxnSpPr>
            <a:cxnSpLocks/>
          </p:cNvCxnSpPr>
          <p:nvPr/>
        </p:nvCxnSpPr>
        <p:spPr>
          <a:xfrm>
            <a:off x="748938" y="141514"/>
            <a:ext cx="0" cy="2255520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04C0F6E7-F4FD-4A92-B9AA-7E00603EB9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749" y="3359331"/>
            <a:ext cx="5953125" cy="246697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671558C-085B-4DB6-90CD-399FFABD58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3284" y="3359331"/>
            <a:ext cx="5762625" cy="24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4470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F424F8-B984-49F4-912E-A6E7A7312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확인문제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74A16BBB-B43A-4B71-B383-18EAB1786D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4037" y="2166507"/>
            <a:ext cx="7088774" cy="3116780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F1A0E9EB-5C37-4B2E-82F3-F76AA4B45691}"/>
              </a:ext>
            </a:extLst>
          </p:cNvPr>
          <p:cNvCxnSpPr>
            <a:cxnSpLocks/>
          </p:cNvCxnSpPr>
          <p:nvPr/>
        </p:nvCxnSpPr>
        <p:spPr>
          <a:xfrm>
            <a:off x="243840" y="1750422"/>
            <a:ext cx="11652069" cy="0"/>
          </a:xfrm>
          <a:prstGeom prst="line">
            <a:avLst/>
          </a:prstGeom>
          <a:ln w="762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5AAABFD-2F02-4114-94A8-43E748D818FD}"/>
              </a:ext>
            </a:extLst>
          </p:cNvPr>
          <p:cNvCxnSpPr>
            <a:cxnSpLocks/>
          </p:cNvCxnSpPr>
          <p:nvPr/>
        </p:nvCxnSpPr>
        <p:spPr>
          <a:xfrm>
            <a:off x="11482252" y="1173480"/>
            <a:ext cx="0" cy="2255520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41DFB1B7-7D02-48C5-9952-A0DFFA821931}"/>
              </a:ext>
            </a:extLst>
          </p:cNvPr>
          <p:cNvCxnSpPr>
            <a:cxnSpLocks/>
          </p:cNvCxnSpPr>
          <p:nvPr/>
        </p:nvCxnSpPr>
        <p:spPr>
          <a:xfrm>
            <a:off x="748938" y="141514"/>
            <a:ext cx="0" cy="2255520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58769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F424F8-B984-49F4-912E-A6E7A7312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리스트의 덧셈과 곱셈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2D1A3119-EDE4-42EA-BAE9-DECC4A0601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50198" y="2050053"/>
            <a:ext cx="8520521" cy="3726277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F1A0E9EB-5C37-4B2E-82F3-F76AA4B45691}"/>
              </a:ext>
            </a:extLst>
          </p:cNvPr>
          <p:cNvCxnSpPr>
            <a:cxnSpLocks/>
          </p:cNvCxnSpPr>
          <p:nvPr/>
        </p:nvCxnSpPr>
        <p:spPr>
          <a:xfrm>
            <a:off x="243840" y="1750422"/>
            <a:ext cx="11652069" cy="0"/>
          </a:xfrm>
          <a:prstGeom prst="line">
            <a:avLst/>
          </a:prstGeom>
          <a:ln w="762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5AAABFD-2F02-4114-94A8-43E748D818FD}"/>
              </a:ext>
            </a:extLst>
          </p:cNvPr>
          <p:cNvCxnSpPr>
            <a:cxnSpLocks/>
          </p:cNvCxnSpPr>
          <p:nvPr/>
        </p:nvCxnSpPr>
        <p:spPr>
          <a:xfrm>
            <a:off x="11482252" y="1173480"/>
            <a:ext cx="0" cy="2255520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41DFB1B7-7D02-48C5-9952-A0DFFA821931}"/>
              </a:ext>
            </a:extLst>
          </p:cNvPr>
          <p:cNvCxnSpPr>
            <a:cxnSpLocks/>
          </p:cNvCxnSpPr>
          <p:nvPr/>
        </p:nvCxnSpPr>
        <p:spPr>
          <a:xfrm>
            <a:off x="748938" y="141514"/>
            <a:ext cx="0" cy="2255520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80647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F424F8-B984-49F4-912E-A6E7A7312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학습목표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6449B60-D9B2-4DEB-8D88-A3CF4141D7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  <a:p>
            <a:r>
              <a:rPr lang="ko-KR" altLang="en-US" dirty="0"/>
              <a:t>리스트의 개념을 이해하고 활용합니다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2</a:t>
            </a:r>
            <a:r>
              <a:rPr lang="ko-KR" altLang="en-US" dirty="0"/>
              <a:t>차원 리스트 생성법을 익힙니다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 err="1"/>
              <a:t>튜플을</a:t>
            </a:r>
            <a:r>
              <a:rPr lang="ko-KR" altLang="en-US" dirty="0"/>
              <a:t> 이해하고 리스트와 차이점을 파악합니다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 err="1"/>
              <a:t>딕셔너리의</a:t>
            </a:r>
            <a:r>
              <a:rPr lang="ko-KR" altLang="en-US" dirty="0"/>
              <a:t> 개념과 활용법을 익힙니다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F1A0E9EB-5C37-4B2E-82F3-F76AA4B45691}"/>
              </a:ext>
            </a:extLst>
          </p:cNvPr>
          <p:cNvCxnSpPr>
            <a:cxnSpLocks/>
          </p:cNvCxnSpPr>
          <p:nvPr/>
        </p:nvCxnSpPr>
        <p:spPr>
          <a:xfrm>
            <a:off x="243840" y="1750422"/>
            <a:ext cx="11652069" cy="0"/>
          </a:xfrm>
          <a:prstGeom prst="line">
            <a:avLst/>
          </a:prstGeom>
          <a:ln w="762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5AAABFD-2F02-4114-94A8-43E748D818FD}"/>
              </a:ext>
            </a:extLst>
          </p:cNvPr>
          <p:cNvCxnSpPr>
            <a:cxnSpLocks/>
          </p:cNvCxnSpPr>
          <p:nvPr/>
        </p:nvCxnSpPr>
        <p:spPr>
          <a:xfrm>
            <a:off x="11482252" y="1173480"/>
            <a:ext cx="0" cy="2255520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41DFB1B7-7D02-48C5-9952-A0DFFA821931}"/>
              </a:ext>
            </a:extLst>
          </p:cNvPr>
          <p:cNvCxnSpPr>
            <a:cxnSpLocks/>
          </p:cNvCxnSpPr>
          <p:nvPr/>
        </p:nvCxnSpPr>
        <p:spPr>
          <a:xfrm>
            <a:off x="748938" y="141514"/>
            <a:ext cx="0" cy="2255520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00879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F424F8-B984-49F4-912E-A6E7A7312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리스트 인덱스 오류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CA481082-2475-4341-8CBA-52A54296FD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86542" y="2073455"/>
            <a:ext cx="7286891" cy="3726251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F1A0E9EB-5C37-4B2E-82F3-F76AA4B45691}"/>
              </a:ext>
            </a:extLst>
          </p:cNvPr>
          <p:cNvCxnSpPr>
            <a:cxnSpLocks/>
          </p:cNvCxnSpPr>
          <p:nvPr/>
        </p:nvCxnSpPr>
        <p:spPr>
          <a:xfrm>
            <a:off x="243840" y="1750422"/>
            <a:ext cx="11652069" cy="0"/>
          </a:xfrm>
          <a:prstGeom prst="line">
            <a:avLst/>
          </a:prstGeom>
          <a:ln w="762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5AAABFD-2F02-4114-94A8-43E748D818FD}"/>
              </a:ext>
            </a:extLst>
          </p:cNvPr>
          <p:cNvCxnSpPr>
            <a:cxnSpLocks/>
          </p:cNvCxnSpPr>
          <p:nvPr/>
        </p:nvCxnSpPr>
        <p:spPr>
          <a:xfrm>
            <a:off x="11482252" y="1173480"/>
            <a:ext cx="0" cy="2255520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41DFB1B7-7D02-48C5-9952-A0DFFA821931}"/>
              </a:ext>
            </a:extLst>
          </p:cNvPr>
          <p:cNvCxnSpPr>
            <a:cxnSpLocks/>
          </p:cNvCxnSpPr>
          <p:nvPr/>
        </p:nvCxnSpPr>
        <p:spPr>
          <a:xfrm>
            <a:off x="748938" y="141514"/>
            <a:ext cx="0" cy="2255520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57489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F424F8-B984-49F4-912E-A6E7A7312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형성평가 </a:t>
            </a:r>
            <a:r>
              <a:rPr lang="en-US" altLang="ko-KR" dirty="0"/>
              <a:t>: </a:t>
            </a:r>
            <a:r>
              <a:rPr lang="ko-KR" altLang="en-US" dirty="0"/>
              <a:t>오늘의 명언 출력하기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6449B60-D9B2-4DEB-8D88-A3CF4141D7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ko-KR" altLang="en-US" dirty="0"/>
              <a:t>여러 개의 명언을 리스트에 저장해 놓고</a:t>
            </a:r>
            <a:r>
              <a:rPr lang="en-US" altLang="ko-KR" dirty="0"/>
              <a:t>, </a:t>
            </a:r>
            <a:r>
              <a:rPr lang="ko-KR" altLang="en-US" dirty="0"/>
              <a:t>저장된 명언을 랜덤하게 출력하는 코드를 작성해 봅시다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F1A0E9EB-5C37-4B2E-82F3-F76AA4B45691}"/>
              </a:ext>
            </a:extLst>
          </p:cNvPr>
          <p:cNvCxnSpPr>
            <a:cxnSpLocks/>
          </p:cNvCxnSpPr>
          <p:nvPr/>
        </p:nvCxnSpPr>
        <p:spPr>
          <a:xfrm>
            <a:off x="243840" y="1750422"/>
            <a:ext cx="11652069" cy="0"/>
          </a:xfrm>
          <a:prstGeom prst="line">
            <a:avLst/>
          </a:prstGeom>
          <a:ln w="762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5AAABFD-2F02-4114-94A8-43E748D818FD}"/>
              </a:ext>
            </a:extLst>
          </p:cNvPr>
          <p:cNvCxnSpPr>
            <a:cxnSpLocks/>
          </p:cNvCxnSpPr>
          <p:nvPr/>
        </p:nvCxnSpPr>
        <p:spPr>
          <a:xfrm>
            <a:off x="11482252" y="1173480"/>
            <a:ext cx="0" cy="2255520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41DFB1B7-7D02-48C5-9952-A0DFFA821931}"/>
              </a:ext>
            </a:extLst>
          </p:cNvPr>
          <p:cNvCxnSpPr>
            <a:cxnSpLocks/>
          </p:cNvCxnSpPr>
          <p:nvPr/>
        </p:nvCxnSpPr>
        <p:spPr>
          <a:xfrm>
            <a:off x="748938" y="141514"/>
            <a:ext cx="0" cy="2255520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DF9A993C-9150-4A40-B558-CBFCB38767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747" y="3054803"/>
            <a:ext cx="6172200" cy="225549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0E62753-D806-4153-B159-EB7B7D6D09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6424" y="2995613"/>
            <a:ext cx="3324225" cy="318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0330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F424F8-B984-49F4-912E-A6E7A7312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형성평가 </a:t>
            </a:r>
            <a:r>
              <a:rPr lang="en-US" altLang="ko-KR" dirty="0"/>
              <a:t>: </a:t>
            </a:r>
            <a:r>
              <a:rPr lang="ko-KR" altLang="en-US" dirty="0"/>
              <a:t>소스코드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AF7E02AB-3789-4D81-8CDA-8BC6F692F0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0361" y="1886584"/>
            <a:ext cx="10250151" cy="4698559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F1A0E9EB-5C37-4B2E-82F3-F76AA4B45691}"/>
              </a:ext>
            </a:extLst>
          </p:cNvPr>
          <p:cNvCxnSpPr>
            <a:cxnSpLocks/>
          </p:cNvCxnSpPr>
          <p:nvPr/>
        </p:nvCxnSpPr>
        <p:spPr>
          <a:xfrm>
            <a:off x="243840" y="1750422"/>
            <a:ext cx="11652069" cy="0"/>
          </a:xfrm>
          <a:prstGeom prst="line">
            <a:avLst/>
          </a:prstGeom>
          <a:ln w="762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5AAABFD-2F02-4114-94A8-43E748D818FD}"/>
              </a:ext>
            </a:extLst>
          </p:cNvPr>
          <p:cNvCxnSpPr>
            <a:cxnSpLocks/>
          </p:cNvCxnSpPr>
          <p:nvPr/>
        </p:nvCxnSpPr>
        <p:spPr>
          <a:xfrm>
            <a:off x="11482252" y="1173480"/>
            <a:ext cx="0" cy="2255520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41DFB1B7-7D02-48C5-9952-A0DFFA821931}"/>
              </a:ext>
            </a:extLst>
          </p:cNvPr>
          <p:cNvCxnSpPr>
            <a:cxnSpLocks/>
          </p:cNvCxnSpPr>
          <p:nvPr/>
        </p:nvCxnSpPr>
        <p:spPr>
          <a:xfrm>
            <a:off x="748938" y="141514"/>
            <a:ext cx="0" cy="2255520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66085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F424F8-B984-49F4-912E-A6E7A7312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리스트 값 변경하기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11016706-4BF6-4DBD-A39A-CC7C23E2AA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4751" y="1997256"/>
            <a:ext cx="5410200" cy="2724150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F1A0E9EB-5C37-4B2E-82F3-F76AA4B45691}"/>
              </a:ext>
            </a:extLst>
          </p:cNvPr>
          <p:cNvCxnSpPr>
            <a:cxnSpLocks/>
          </p:cNvCxnSpPr>
          <p:nvPr/>
        </p:nvCxnSpPr>
        <p:spPr>
          <a:xfrm>
            <a:off x="243840" y="1750422"/>
            <a:ext cx="11652069" cy="0"/>
          </a:xfrm>
          <a:prstGeom prst="line">
            <a:avLst/>
          </a:prstGeom>
          <a:ln w="762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5AAABFD-2F02-4114-94A8-43E748D818FD}"/>
              </a:ext>
            </a:extLst>
          </p:cNvPr>
          <p:cNvCxnSpPr>
            <a:cxnSpLocks/>
          </p:cNvCxnSpPr>
          <p:nvPr/>
        </p:nvCxnSpPr>
        <p:spPr>
          <a:xfrm>
            <a:off x="11482252" y="1173480"/>
            <a:ext cx="0" cy="2255520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41DFB1B7-7D02-48C5-9952-A0DFFA821931}"/>
              </a:ext>
            </a:extLst>
          </p:cNvPr>
          <p:cNvCxnSpPr>
            <a:cxnSpLocks/>
          </p:cNvCxnSpPr>
          <p:nvPr/>
        </p:nvCxnSpPr>
        <p:spPr>
          <a:xfrm>
            <a:off x="748938" y="141514"/>
            <a:ext cx="0" cy="2255520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FF5534B5-281A-4E11-9861-65F24CB02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8197" y="3936819"/>
            <a:ext cx="5562600" cy="278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734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F424F8-B984-49F4-912E-A6E7A7312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리스트 값 변경하기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E13DBA1D-D996-49AF-9E85-D53DEEBAF4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77391" y="3359331"/>
            <a:ext cx="5826902" cy="2441143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F1A0E9EB-5C37-4B2E-82F3-F76AA4B45691}"/>
              </a:ext>
            </a:extLst>
          </p:cNvPr>
          <p:cNvCxnSpPr>
            <a:cxnSpLocks/>
          </p:cNvCxnSpPr>
          <p:nvPr/>
        </p:nvCxnSpPr>
        <p:spPr>
          <a:xfrm>
            <a:off x="243840" y="1750422"/>
            <a:ext cx="11652069" cy="0"/>
          </a:xfrm>
          <a:prstGeom prst="line">
            <a:avLst/>
          </a:prstGeom>
          <a:ln w="762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5AAABFD-2F02-4114-94A8-43E748D818FD}"/>
              </a:ext>
            </a:extLst>
          </p:cNvPr>
          <p:cNvCxnSpPr>
            <a:cxnSpLocks/>
          </p:cNvCxnSpPr>
          <p:nvPr/>
        </p:nvCxnSpPr>
        <p:spPr>
          <a:xfrm>
            <a:off x="11482252" y="1173480"/>
            <a:ext cx="0" cy="2255520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41DFB1B7-7D02-48C5-9952-A0DFFA821931}"/>
              </a:ext>
            </a:extLst>
          </p:cNvPr>
          <p:cNvCxnSpPr>
            <a:cxnSpLocks/>
          </p:cNvCxnSpPr>
          <p:nvPr/>
        </p:nvCxnSpPr>
        <p:spPr>
          <a:xfrm>
            <a:off x="748938" y="141514"/>
            <a:ext cx="0" cy="2255520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26B26A24-E9C4-4A2E-A4EC-1CEB12BEA8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391" y="1975349"/>
            <a:ext cx="8210550" cy="122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496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F424F8-B984-49F4-912E-A6E7A7312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확인문제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B0FB4583-3C77-42B5-8805-2BFADE2931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28984" y="2051119"/>
            <a:ext cx="5620157" cy="2677468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F1A0E9EB-5C37-4B2E-82F3-F76AA4B45691}"/>
              </a:ext>
            </a:extLst>
          </p:cNvPr>
          <p:cNvCxnSpPr>
            <a:cxnSpLocks/>
          </p:cNvCxnSpPr>
          <p:nvPr/>
        </p:nvCxnSpPr>
        <p:spPr>
          <a:xfrm>
            <a:off x="243840" y="1750422"/>
            <a:ext cx="11652069" cy="0"/>
          </a:xfrm>
          <a:prstGeom prst="line">
            <a:avLst/>
          </a:prstGeom>
          <a:ln w="762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5AAABFD-2F02-4114-94A8-43E748D818FD}"/>
              </a:ext>
            </a:extLst>
          </p:cNvPr>
          <p:cNvCxnSpPr>
            <a:cxnSpLocks/>
          </p:cNvCxnSpPr>
          <p:nvPr/>
        </p:nvCxnSpPr>
        <p:spPr>
          <a:xfrm>
            <a:off x="11482252" y="1173480"/>
            <a:ext cx="0" cy="2255520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41DFB1B7-7D02-48C5-9952-A0DFFA821931}"/>
              </a:ext>
            </a:extLst>
          </p:cNvPr>
          <p:cNvCxnSpPr>
            <a:cxnSpLocks/>
          </p:cNvCxnSpPr>
          <p:nvPr/>
        </p:nvCxnSpPr>
        <p:spPr>
          <a:xfrm>
            <a:off x="748938" y="141514"/>
            <a:ext cx="0" cy="2255520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00421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F424F8-B984-49F4-912E-A6E7A7312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리스트 값 삽입</a:t>
            </a:r>
            <a:r>
              <a:rPr lang="en-US" altLang="ko-KR" dirty="0"/>
              <a:t>/</a:t>
            </a:r>
            <a:r>
              <a:rPr lang="ko-KR" altLang="en-US" dirty="0"/>
              <a:t>삭제</a:t>
            </a:r>
            <a:r>
              <a:rPr lang="en-US" altLang="ko-KR" dirty="0"/>
              <a:t>/</a:t>
            </a:r>
            <a:r>
              <a:rPr lang="ko-KR" altLang="en-US" dirty="0"/>
              <a:t>개수 세기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66C293B6-90EA-45DF-858F-3C946B78D7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7133" y="2021591"/>
            <a:ext cx="8875802" cy="4069493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F1A0E9EB-5C37-4B2E-82F3-F76AA4B45691}"/>
              </a:ext>
            </a:extLst>
          </p:cNvPr>
          <p:cNvCxnSpPr>
            <a:cxnSpLocks/>
          </p:cNvCxnSpPr>
          <p:nvPr/>
        </p:nvCxnSpPr>
        <p:spPr>
          <a:xfrm>
            <a:off x="243840" y="1750422"/>
            <a:ext cx="11652069" cy="0"/>
          </a:xfrm>
          <a:prstGeom prst="line">
            <a:avLst/>
          </a:prstGeom>
          <a:ln w="762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5AAABFD-2F02-4114-94A8-43E748D818FD}"/>
              </a:ext>
            </a:extLst>
          </p:cNvPr>
          <p:cNvCxnSpPr>
            <a:cxnSpLocks/>
          </p:cNvCxnSpPr>
          <p:nvPr/>
        </p:nvCxnSpPr>
        <p:spPr>
          <a:xfrm>
            <a:off x="11482252" y="1173480"/>
            <a:ext cx="0" cy="2255520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41DFB1B7-7D02-48C5-9952-A0DFFA821931}"/>
              </a:ext>
            </a:extLst>
          </p:cNvPr>
          <p:cNvCxnSpPr>
            <a:cxnSpLocks/>
          </p:cNvCxnSpPr>
          <p:nvPr/>
        </p:nvCxnSpPr>
        <p:spPr>
          <a:xfrm>
            <a:off x="748938" y="141514"/>
            <a:ext cx="0" cy="2255520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17899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F424F8-B984-49F4-912E-A6E7A7312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리스트 값 삽입</a:t>
            </a:r>
            <a:r>
              <a:rPr lang="en-US" altLang="ko-KR" dirty="0"/>
              <a:t>/</a:t>
            </a:r>
            <a:r>
              <a:rPr lang="ko-KR" altLang="en-US" dirty="0"/>
              <a:t>삭제</a:t>
            </a:r>
            <a:r>
              <a:rPr lang="en-US" altLang="ko-KR" dirty="0"/>
              <a:t>/</a:t>
            </a:r>
            <a:r>
              <a:rPr lang="ko-KR" altLang="en-US" dirty="0"/>
              <a:t>개수 세기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6958D9A9-2FF3-4082-8A50-29DFB287DE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7966" y="1898475"/>
            <a:ext cx="8462118" cy="4716320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F1A0E9EB-5C37-4B2E-82F3-F76AA4B45691}"/>
              </a:ext>
            </a:extLst>
          </p:cNvPr>
          <p:cNvCxnSpPr>
            <a:cxnSpLocks/>
          </p:cNvCxnSpPr>
          <p:nvPr/>
        </p:nvCxnSpPr>
        <p:spPr>
          <a:xfrm>
            <a:off x="243840" y="1750422"/>
            <a:ext cx="11652069" cy="0"/>
          </a:xfrm>
          <a:prstGeom prst="line">
            <a:avLst/>
          </a:prstGeom>
          <a:ln w="762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5AAABFD-2F02-4114-94A8-43E748D818FD}"/>
              </a:ext>
            </a:extLst>
          </p:cNvPr>
          <p:cNvCxnSpPr>
            <a:cxnSpLocks/>
          </p:cNvCxnSpPr>
          <p:nvPr/>
        </p:nvCxnSpPr>
        <p:spPr>
          <a:xfrm>
            <a:off x="11482252" y="1173480"/>
            <a:ext cx="0" cy="2255520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41DFB1B7-7D02-48C5-9952-A0DFFA821931}"/>
              </a:ext>
            </a:extLst>
          </p:cNvPr>
          <p:cNvCxnSpPr>
            <a:cxnSpLocks/>
          </p:cNvCxnSpPr>
          <p:nvPr/>
        </p:nvCxnSpPr>
        <p:spPr>
          <a:xfrm>
            <a:off x="748938" y="141514"/>
            <a:ext cx="0" cy="2255520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8462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F424F8-B984-49F4-912E-A6E7A7312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리스트 값 삽입</a:t>
            </a:r>
            <a:r>
              <a:rPr lang="en-US" altLang="ko-KR" dirty="0"/>
              <a:t>/</a:t>
            </a:r>
            <a:r>
              <a:rPr lang="ko-KR" altLang="en-US" dirty="0"/>
              <a:t>삭제</a:t>
            </a:r>
            <a:r>
              <a:rPr lang="en-US" altLang="ko-KR" dirty="0"/>
              <a:t>/</a:t>
            </a:r>
            <a:r>
              <a:rPr lang="ko-KR" altLang="en-US" dirty="0"/>
              <a:t>개수 세기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41DBA707-8391-423E-A350-8CC4B512B1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9358" y="1886584"/>
            <a:ext cx="9867972" cy="4813823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F1A0E9EB-5C37-4B2E-82F3-F76AA4B45691}"/>
              </a:ext>
            </a:extLst>
          </p:cNvPr>
          <p:cNvCxnSpPr>
            <a:cxnSpLocks/>
          </p:cNvCxnSpPr>
          <p:nvPr/>
        </p:nvCxnSpPr>
        <p:spPr>
          <a:xfrm>
            <a:off x="243840" y="1750422"/>
            <a:ext cx="11652069" cy="0"/>
          </a:xfrm>
          <a:prstGeom prst="line">
            <a:avLst/>
          </a:prstGeom>
          <a:ln w="762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5AAABFD-2F02-4114-94A8-43E748D818FD}"/>
              </a:ext>
            </a:extLst>
          </p:cNvPr>
          <p:cNvCxnSpPr>
            <a:cxnSpLocks/>
          </p:cNvCxnSpPr>
          <p:nvPr/>
        </p:nvCxnSpPr>
        <p:spPr>
          <a:xfrm>
            <a:off x="11482252" y="1173480"/>
            <a:ext cx="0" cy="2255520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41DFB1B7-7D02-48C5-9952-A0DFFA821931}"/>
              </a:ext>
            </a:extLst>
          </p:cNvPr>
          <p:cNvCxnSpPr>
            <a:cxnSpLocks/>
          </p:cNvCxnSpPr>
          <p:nvPr/>
        </p:nvCxnSpPr>
        <p:spPr>
          <a:xfrm>
            <a:off x="748938" y="141514"/>
            <a:ext cx="0" cy="2255520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03053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F424F8-B984-49F4-912E-A6E7A7312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리스트 값 삽입</a:t>
            </a:r>
            <a:r>
              <a:rPr lang="en-US" altLang="ko-KR" dirty="0"/>
              <a:t>/</a:t>
            </a:r>
            <a:r>
              <a:rPr lang="ko-KR" altLang="en-US" dirty="0"/>
              <a:t>삭제</a:t>
            </a:r>
            <a:r>
              <a:rPr lang="en-US" altLang="ko-KR" dirty="0"/>
              <a:t>/</a:t>
            </a:r>
            <a:r>
              <a:rPr lang="ko-KR" altLang="en-US" dirty="0"/>
              <a:t>개수 세기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56602B16-69A4-4E95-A3A1-928990E034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63139" y="2021478"/>
            <a:ext cx="9639300" cy="2446016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F1A0E9EB-5C37-4B2E-82F3-F76AA4B45691}"/>
              </a:ext>
            </a:extLst>
          </p:cNvPr>
          <p:cNvCxnSpPr>
            <a:cxnSpLocks/>
          </p:cNvCxnSpPr>
          <p:nvPr/>
        </p:nvCxnSpPr>
        <p:spPr>
          <a:xfrm>
            <a:off x="243840" y="1750422"/>
            <a:ext cx="11652069" cy="0"/>
          </a:xfrm>
          <a:prstGeom prst="line">
            <a:avLst/>
          </a:prstGeom>
          <a:ln w="762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5AAABFD-2F02-4114-94A8-43E748D818FD}"/>
              </a:ext>
            </a:extLst>
          </p:cNvPr>
          <p:cNvCxnSpPr>
            <a:cxnSpLocks/>
          </p:cNvCxnSpPr>
          <p:nvPr/>
        </p:nvCxnSpPr>
        <p:spPr>
          <a:xfrm>
            <a:off x="11482252" y="1173480"/>
            <a:ext cx="0" cy="2255520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41DFB1B7-7D02-48C5-9952-A0DFFA821931}"/>
              </a:ext>
            </a:extLst>
          </p:cNvPr>
          <p:cNvCxnSpPr>
            <a:cxnSpLocks/>
          </p:cNvCxnSpPr>
          <p:nvPr/>
        </p:nvCxnSpPr>
        <p:spPr>
          <a:xfrm>
            <a:off x="748938" y="141514"/>
            <a:ext cx="0" cy="2255520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6FE388C7-C177-418E-9D28-91C0C7684B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4651194"/>
            <a:ext cx="9601200" cy="196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6117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F424F8-B984-49F4-912E-A6E7A7312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리스트의 개념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3C09347F-7C02-4907-802D-221910A81F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727220"/>
            <a:ext cx="10515600" cy="2548148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F1A0E9EB-5C37-4B2E-82F3-F76AA4B45691}"/>
              </a:ext>
            </a:extLst>
          </p:cNvPr>
          <p:cNvCxnSpPr>
            <a:cxnSpLocks/>
          </p:cNvCxnSpPr>
          <p:nvPr/>
        </p:nvCxnSpPr>
        <p:spPr>
          <a:xfrm>
            <a:off x="243840" y="1750422"/>
            <a:ext cx="11652069" cy="0"/>
          </a:xfrm>
          <a:prstGeom prst="line">
            <a:avLst/>
          </a:prstGeom>
          <a:ln w="762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5AAABFD-2F02-4114-94A8-43E748D818FD}"/>
              </a:ext>
            </a:extLst>
          </p:cNvPr>
          <p:cNvCxnSpPr>
            <a:cxnSpLocks/>
          </p:cNvCxnSpPr>
          <p:nvPr/>
        </p:nvCxnSpPr>
        <p:spPr>
          <a:xfrm>
            <a:off x="11482252" y="1173480"/>
            <a:ext cx="0" cy="2255520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41DFB1B7-7D02-48C5-9952-A0DFFA821931}"/>
              </a:ext>
            </a:extLst>
          </p:cNvPr>
          <p:cNvCxnSpPr>
            <a:cxnSpLocks/>
          </p:cNvCxnSpPr>
          <p:nvPr/>
        </p:nvCxnSpPr>
        <p:spPr>
          <a:xfrm>
            <a:off x="748938" y="141514"/>
            <a:ext cx="0" cy="2255520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41482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F424F8-B984-49F4-912E-A6E7A7312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리스트 정렬</a:t>
            </a:r>
            <a:r>
              <a:rPr lang="en-US" altLang="ko-KR" dirty="0"/>
              <a:t>/</a:t>
            </a:r>
            <a:r>
              <a:rPr lang="ko-KR" altLang="en-US" dirty="0"/>
              <a:t>반전</a:t>
            </a:r>
            <a:r>
              <a:rPr lang="en-US" altLang="ko-KR" dirty="0"/>
              <a:t>/</a:t>
            </a:r>
            <a:r>
              <a:rPr lang="ko-KR" altLang="en-US" dirty="0"/>
              <a:t>복사하기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BD8D2F2D-D973-40DA-9B8B-103A35F196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52767" y="1973670"/>
            <a:ext cx="8091228" cy="4813135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F1A0E9EB-5C37-4B2E-82F3-F76AA4B45691}"/>
              </a:ext>
            </a:extLst>
          </p:cNvPr>
          <p:cNvCxnSpPr>
            <a:cxnSpLocks/>
          </p:cNvCxnSpPr>
          <p:nvPr/>
        </p:nvCxnSpPr>
        <p:spPr>
          <a:xfrm>
            <a:off x="243840" y="1750422"/>
            <a:ext cx="11652069" cy="0"/>
          </a:xfrm>
          <a:prstGeom prst="line">
            <a:avLst/>
          </a:prstGeom>
          <a:ln w="762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5AAABFD-2F02-4114-94A8-43E748D818FD}"/>
              </a:ext>
            </a:extLst>
          </p:cNvPr>
          <p:cNvCxnSpPr>
            <a:cxnSpLocks/>
          </p:cNvCxnSpPr>
          <p:nvPr/>
        </p:nvCxnSpPr>
        <p:spPr>
          <a:xfrm>
            <a:off x="11482252" y="1173480"/>
            <a:ext cx="0" cy="2255520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41DFB1B7-7D02-48C5-9952-A0DFFA821931}"/>
              </a:ext>
            </a:extLst>
          </p:cNvPr>
          <p:cNvCxnSpPr>
            <a:cxnSpLocks/>
          </p:cNvCxnSpPr>
          <p:nvPr/>
        </p:nvCxnSpPr>
        <p:spPr>
          <a:xfrm>
            <a:off x="748938" y="141514"/>
            <a:ext cx="0" cy="2255520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36567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F424F8-B984-49F4-912E-A6E7A7312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리스트 정렬</a:t>
            </a:r>
            <a:r>
              <a:rPr lang="en-US" altLang="ko-KR" dirty="0"/>
              <a:t>/</a:t>
            </a:r>
            <a:r>
              <a:rPr lang="ko-KR" altLang="en-US" dirty="0"/>
              <a:t>반전</a:t>
            </a:r>
            <a:r>
              <a:rPr lang="en-US" altLang="ko-KR" dirty="0"/>
              <a:t>/</a:t>
            </a:r>
            <a:r>
              <a:rPr lang="ko-KR" altLang="en-US" dirty="0"/>
              <a:t>복사하기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A0D04719-E440-4B48-89DA-C876C02A79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3981" y="1810157"/>
            <a:ext cx="8461272" cy="4941892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F1A0E9EB-5C37-4B2E-82F3-F76AA4B45691}"/>
              </a:ext>
            </a:extLst>
          </p:cNvPr>
          <p:cNvCxnSpPr>
            <a:cxnSpLocks/>
          </p:cNvCxnSpPr>
          <p:nvPr/>
        </p:nvCxnSpPr>
        <p:spPr>
          <a:xfrm>
            <a:off x="243840" y="1750422"/>
            <a:ext cx="11652069" cy="0"/>
          </a:xfrm>
          <a:prstGeom prst="line">
            <a:avLst/>
          </a:prstGeom>
          <a:ln w="762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5AAABFD-2F02-4114-94A8-43E748D818FD}"/>
              </a:ext>
            </a:extLst>
          </p:cNvPr>
          <p:cNvCxnSpPr>
            <a:cxnSpLocks/>
          </p:cNvCxnSpPr>
          <p:nvPr/>
        </p:nvCxnSpPr>
        <p:spPr>
          <a:xfrm>
            <a:off x="11482252" y="1173480"/>
            <a:ext cx="0" cy="2255520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41DFB1B7-7D02-48C5-9952-A0DFFA821931}"/>
              </a:ext>
            </a:extLst>
          </p:cNvPr>
          <p:cNvCxnSpPr>
            <a:cxnSpLocks/>
          </p:cNvCxnSpPr>
          <p:nvPr/>
        </p:nvCxnSpPr>
        <p:spPr>
          <a:xfrm>
            <a:off x="748938" y="141514"/>
            <a:ext cx="0" cy="2255520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03882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F424F8-B984-49F4-912E-A6E7A7312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확인문제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7FC91F9F-9F13-4F1B-A68A-0199993DE0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77391" y="2017100"/>
            <a:ext cx="10557283" cy="3667381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F1A0E9EB-5C37-4B2E-82F3-F76AA4B45691}"/>
              </a:ext>
            </a:extLst>
          </p:cNvPr>
          <p:cNvCxnSpPr>
            <a:cxnSpLocks/>
          </p:cNvCxnSpPr>
          <p:nvPr/>
        </p:nvCxnSpPr>
        <p:spPr>
          <a:xfrm>
            <a:off x="243840" y="1750422"/>
            <a:ext cx="11652069" cy="0"/>
          </a:xfrm>
          <a:prstGeom prst="line">
            <a:avLst/>
          </a:prstGeom>
          <a:ln w="762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5AAABFD-2F02-4114-94A8-43E748D818FD}"/>
              </a:ext>
            </a:extLst>
          </p:cNvPr>
          <p:cNvCxnSpPr>
            <a:cxnSpLocks/>
          </p:cNvCxnSpPr>
          <p:nvPr/>
        </p:nvCxnSpPr>
        <p:spPr>
          <a:xfrm>
            <a:off x="11482252" y="1173480"/>
            <a:ext cx="0" cy="2255520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41DFB1B7-7D02-48C5-9952-A0DFFA821931}"/>
              </a:ext>
            </a:extLst>
          </p:cNvPr>
          <p:cNvCxnSpPr>
            <a:cxnSpLocks/>
          </p:cNvCxnSpPr>
          <p:nvPr/>
        </p:nvCxnSpPr>
        <p:spPr>
          <a:xfrm>
            <a:off x="748938" y="141514"/>
            <a:ext cx="0" cy="2255520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54B4BE4D-5E59-4945-9E0A-6F9DBB4A91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0701" y="5951158"/>
            <a:ext cx="4010025" cy="438150"/>
          </a:xfrm>
          <a:prstGeom prst="rect">
            <a:avLst/>
          </a:prstGeom>
        </p:spPr>
      </p:pic>
      <p:sp>
        <p:nvSpPr>
          <p:cNvPr id="9" name="모서리가 둥근 직사각형 12">
            <a:extLst>
              <a:ext uri="{FF2B5EF4-FFF2-40B4-BE49-F238E27FC236}">
                <a16:creationId xmlns:a16="http://schemas.microsoft.com/office/drawing/2014/main" id="{7A7E3A52-4C8C-4D08-9F8C-DFC322AA7F82}"/>
              </a:ext>
            </a:extLst>
          </p:cNvPr>
          <p:cNvSpPr/>
          <p:nvPr/>
        </p:nvSpPr>
        <p:spPr>
          <a:xfrm>
            <a:off x="1197630" y="6006578"/>
            <a:ext cx="4010025" cy="438150"/>
          </a:xfrm>
          <a:prstGeom prst="roundRect">
            <a:avLst/>
          </a:prstGeom>
          <a:solidFill>
            <a:srgbClr val="FABE00"/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Click!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455980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F424F8-B984-49F4-912E-A6E7A7312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ko-KR" altLang="en-US" dirty="0"/>
              <a:t>차원 리스트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A790B711-BDAB-4B7D-AA60-A348168EF7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67518" y="2301240"/>
            <a:ext cx="6226351" cy="1142070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F1A0E9EB-5C37-4B2E-82F3-F76AA4B45691}"/>
              </a:ext>
            </a:extLst>
          </p:cNvPr>
          <p:cNvCxnSpPr>
            <a:cxnSpLocks/>
          </p:cNvCxnSpPr>
          <p:nvPr/>
        </p:nvCxnSpPr>
        <p:spPr>
          <a:xfrm>
            <a:off x="243840" y="1750422"/>
            <a:ext cx="11652069" cy="0"/>
          </a:xfrm>
          <a:prstGeom prst="line">
            <a:avLst/>
          </a:prstGeom>
          <a:ln w="762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5AAABFD-2F02-4114-94A8-43E748D818FD}"/>
              </a:ext>
            </a:extLst>
          </p:cNvPr>
          <p:cNvCxnSpPr>
            <a:cxnSpLocks/>
          </p:cNvCxnSpPr>
          <p:nvPr/>
        </p:nvCxnSpPr>
        <p:spPr>
          <a:xfrm>
            <a:off x="11482252" y="1173480"/>
            <a:ext cx="0" cy="2255520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41DFB1B7-7D02-48C5-9952-A0DFFA821931}"/>
              </a:ext>
            </a:extLst>
          </p:cNvPr>
          <p:cNvCxnSpPr>
            <a:cxnSpLocks/>
          </p:cNvCxnSpPr>
          <p:nvPr/>
        </p:nvCxnSpPr>
        <p:spPr>
          <a:xfrm>
            <a:off x="748938" y="141514"/>
            <a:ext cx="0" cy="2255520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76633B69-BD36-486B-B60D-3C4D128B85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392"/>
          <a:stretch/>
        </p:blipFill>
        <p:spPr>
          <a:xfrm>
            <a:off x="1367518" y="4061007"/>
            <a:ext cx="9267825" cy="2496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7908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F424F8-B984-49F4-912E-A6E7A7312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ko-KR" altLang="en-US" dirty="0"/>
              <a:t>차원 리스트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F1A0E9EB-5C37-4B2E-82F3-F76AA4B45691}"/>
              </a:ext>
            </a:extLst>
          </p:cNvPr>
          <p:cNvCxnSpPr>
            <a:cxnSpLocks/>
          </p:cNvCxnSpPr>
          <p:nvPr/>
        </p:nvCxnSpPr>
        <p:spPr>
          <a:xfrm>
            <a:off x="243840" y="1750422"/>
            <a:ext cx="11652069" cy="0"/>
          </a:xfrm>
          <a:prstGeom prst="line">
            <a:avLst/>
          </a:prstGeom>
          <a:ln w="762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5AAABFD-2F02-4114-94A8-43E748D818FD}"/>
              </a:ext>
            </a:extLst>
          </p:cNvPr>
          <p:cNvCxnSpPr>
            <a:cxnSpLocks/>
          </p:cNvCxnSpPr>
          <p:nvPr/>
        </p:nvCxnSpPr>
        <p:spPr>
          <a:xfrm>
            <a:off x="11482252" y="1173480"/>
            <a:ext cx="0" cy="2255520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41DFB1B7-7D02-48C5-9952-A0DFFA821931}"/>
              </a:ext>
            </a:extLst>
          </p:cNvPr>
          <p:cNvCxnSpPr>
            <a:cxnSpLocks/>
          </p:cNvCxnSpPr>
          <p:nvPr/>
        </p:nvCxnSpPr>
        <p:spPr>
          <a:xfrm>
            <a:off x="748938" y="141514"/>
            <a:ext cx="0" cy="2255520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9644CED7-572E-45C1-A7BC-63081D6F8C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54290" y="217714"/>
            <a:ext cx="7541620" cy="6275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0979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F424F8-B984-49F4-912E-A6E7A7312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형성평가 </a:t>
            </a:r>
            <a:r>
              <a:rPr lang="en-US" altLang="ko-KR" dirty="0"/>
              <a:t>: </a:t>
            </a:r>
            <a:r>
              <a:rPr lang="ko-KR" altLang="en-US" dirty="0"/>
              <a:t>심사위원 점수 결과 구하기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6449B60-D9B2-4DEB-8D88-A3CF4141D7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동계 올림픽에서 피겨 스케이팅 경기는</a:t>
            </a:r>
            <a:r>
              <a:rPr lang="en-US" altLang="ko-KR" dirty="0"/>
              <a:t>, </a:t>
            </a:r>
            <a:r>
              <a:rPr lang="ko-KR" altLang="en-US" dirty="0"/>
              <a:t>심사위원 </a:t>
            </a:r>
            <a:r>
              <a:rPr lang="en-US" altLang="ko-KR" dirty="0"/>
              <a:t>5</a:t>
            </a:r>
            <a:r>
              <a:rPr lang="ko-KR" altLang="en-US" dirty="0"/>
              <a:t>명이 점수를 각 </a:t>
            </a:r>
            <a:r>
              <a:rPr lang="en-US" altLang="ko-KR" dirty="0"/>
              <a:t>10</a:t>
            </a:r>
            <a:r>
              <a:rPr lang="ko-KR" altLang="en-US" dirty="0"/>
              <a:t>점 만점으로 줄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김연아 선수의 경기 후에 </a:t>
            </a:r>
            <a:r>
              <a:rPr lang="en-US" altLang="ko-KR" dirty="0"/>
              <a:t>5</a:t>
            </a:r>
            <a:r>
              <a:rPr lang="ko-KR" altLang="en-US" dirty="0"/>
              <a:t>명 심사위원의 점수를 리스트에 저장하고 점수의 평균을 구하는 프로그램을 구현해 봅시다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F1A0E9EB-5C37-4B2E-82F3-F76AA4B45691}"/>
              </a:ext>
            </a:extLst>
          </p:cNvPr>
          <p:cNvCxnSpPr>
            <a:cxnSpLocks/>
          </p:cNvCxnSpPr>
          <p:nvPr/>
        </p:nvCxnSpPr>
        <p:spPr>
          <a:xfrm>
            <a:off x="243840" y="1750422"/>
            <a:ext cx="11652069" cy="0"/>
          </a:xfrm>
          <a:prstGeom prst="line">
            <a:avLst/>
          </a:prstGeom>
          <a:ln w="762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5AAABFD-2F02-4114-94A8-43E748D818FD}"/>
              </a:ext>
            </a:extLst>
          </p:cNvPr>
          <p:cNvCxnSpPr>
            <a:cxnSpLocks/>
          </p:cNvCxnSpPr>
          <p:nvPr/>
        </p:nvCxnSpPr>
        <p:spPr>
          <a:xfrm>
            <a:off x="11482252" y="1173480"/>
            <a:ext cx="0" cy="2255520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41DFB1B7-7D02-48C5-9952-A0DFFA821931}"/>
              </a:ext>
            </a:extLst>
          </p:cNvPr>
          <p:cNvCxnSpPr>
            <a:cxnSpLocks/>
          </p:cNvCxnSpPr>
          <p:nvPr/>
        </p:nvCxnSpPr>
        <p:spPr>
          <a:xfrm>
            <a:off x="748938" y="141514"/>
            <a:ext cx="0" cy="2255520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F0CAC7E8-E22B-471B-A698-413A767A03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650" y="3648116"/>
            <a:ext cx="4400007" cy="295406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D89FEE4-B6DA-4597-8795-77E0C8A9BD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2414" y="3883268"/>
            <a:ext cx="2113734" cy="2431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3778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F424F8-B984-49F4-912E-A6E7A7312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형성평가 </a:t>
            </a:r>
            <a:r>
              <a:rPr lang="en-US" altLang="ko-KR" dirty="0"/>
              <a:t>: </a:t>
            </a:r>
            <a:r>
              <a:rPr lang="ko-KR" altLang="en-US" dirty="0"/>
              <a:t>소스코드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F1A0E9EB-5C37-4B2E-82F3-F76AA4B45691}"/>
              </a:ext>
            </a:extLst>
          </p:cNvPr>
          <p:cNvCxnSpPr>
            <a:cxnSpLocks/>
          </p:cNvCxnSpPr>
          <p:nvPr/>
        </p:nvCxnSpPr>
        <p:spPr>
          <a:xfrm>
            <a:off x="243840" y="1750422"/>
            <a:ext cx="11652069" cy="0"/>
          </a:xfrm>
          <a:prstGeom prst="line">
            <a:avLst/>
          </a:prstGeom>
          <a:ln w="762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5AAABFD-2F02-4114-94A8-43E748D818FD}"/>
              </a:ext>
            </a:extLst>
          </p:cNvPr>
          <p:cNvCxnSpPr>
            <a:cxnSpLocks/>
          </p:cNvCxnSpPr>
          <p:nvPr/>
        </p:nvCxnSpPr>
        <p:spPr>
          <a:xfrm>
            <a:off x="11482252" y="1173480"/>
            <a:ext cx="0" cy="2255520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41DFB1B7-7D02-48C5-9952-A0DFFA821931}"/>
              </a:ext>
            </a:extLst>
          </p:cNvPr>
          <p:cNvCxnSpPr>
            <a:cxnSpLocks/>
          </p:cNvCxnSpPr>
          <p:nvPr/>
        </p:nvCxnSpPr>
        <p:spPr>
          <a:xfrm>
            <a:off x="748938" y="141514"/>
            <a:ext cx="0" cy="2255520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CD39734A-8FBC-4DF6-8ED1-DBEFA9AF7F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4037" y="1436917"/>
            <a:ext cx="8699856" cy="5323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45625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F424F8-B984-49F4-912E-A6E7A7312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4000" dirty="0"/>
              <a:t>형성평가 </a:t>
            </a:r>
            <a:r>
              <a:rPr lang="en-US" altLang="ko-KR" sz="4000" dirty="0"/>
              <a:t>: </a:t>
            </a:r>
            <a:r>
              <a:rPr lang="ko-KR" altLang="en-US" sz="4000" dirty="0"/>
              <a:t>컴퓨터끼리 가위바위보 대결하기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6449B60-D9B2-4DEB-8D88-A3CF4141D7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두 대의 컴퓨터끼리 가위바위보 게임을 </a:t>
            </a:r>
            <a:r>
              <a:rPr lang="en-US" altLang="ko-KR" dirty="0"/>
              <a:t>10000</a:t>
            </a:r>
            <a:r>
              <a:rPr lang="ko-KR" altLang="en-US" dirty="0"/>
              <a:t>번 시키고 최종적으로 누가 더 많이 이겼는지 결과를 확인해 봅시다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F1A0E9EB-5C37-4B2E-82F3-F76AA4B45691}"/>
              </a:ext>
            </a:extLst>
          </p:cNvPr>
          <p:cNvCxnSpPr>
            <a:cxnSpLocks/>
          </p:cNvCxnSpPr>
          <p:nvPr/>
        </p:nvCxnSpPr>
        <p:spPr>
          <a:xfrm>
            <a:off x="243840" y="1750422"/>
            <a:ext cx="11652069" cy="0"/>
          </a:xfrm>
          <a:prstGeom prst="line">
            <a:avLst/>
          </a:prstGeom>
          <a:ln w="762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5AAABFD-2F02-4114-94A8-43E748D818FD}"/>
              </a:ext>
            </a:extLst>
          </p:cNvPr>
          <p:cNvCxnSpPr>
            <a:cxnSpLocks/>
          </p:cNvCxnSpPr>
          <p:nvPr/>
        </p:nvCxnSpPr>
        <p:spPr>
          <a:xfrm>
            <a:off x="11482252" y="1173480"/>
            <a:ext cx="0" cy="2255520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41DFB1B7-7D02-48C5-9952-A0DFFA821931}"/>
              </a:ext>
            </a:extLst>
          </p:cNvPr>
          <p:cNvCxnSpPr>
            <a:cxnSpLocks/>
          </p:cNvCxnSpPr>
          <p:nvPr/>
        </p:nvCxnSpPr>
        <p:spPr>
          <a:xfrm>
            <a:off x="748938" y="141514"/>
            <a:ext cx="0" cy="2255520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CC44025B-AC31-4470-9FA8-27BEC9937A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091656"/>
            <a:ext cx="6255342" cy="298692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9F0E88C-AFD6-422C-865B-53354F64E9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7942" y="3227806"/>
            <a:ext cx="3314700" cy="271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8244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F424F8-B984-49F4-912E-A6E7A73126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150166"/>
          </a:xfrm>
        </p:spPr>
        <p:txBody>
          <a:bodyPr/>
          <a:lstStyle/>
          <a:p>
            <a:r>
              <a:rPr lang="ko-KR" altLang="en-US" dirty="0"/>
              <a:t>형성평가 </a:t>
            </a:r>
            <a:r>
              <a:rPr lang="en-US" altLang="ko-KR" dirty="0"/>
              <a:t>: </a:t>
            </a:r>
            <a:r>
              <a:rPr lang="ko-KR" altLang="en-US" dirty="0"/>
              <a:t>소스코드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F1A0E9EB-5C37-4B2E-82F3-F76AA4B45691}"/>
              </a:ext>
            </a:extLst>
          </p:cNvPr>
          <p:cNvCxnSpPr>
            <a:cxnSpLocks/>
          </p:cNvCxnSpPr>
          <p:nvPr/>
        </p:nvCxnSpPr>
        <p:spPr>
          <a:xfrm>
            <a:off x="243840" y="1750422"/>
            <a:ext cx="11652069" cy="0"/>
          </a:xfrm>
          <a:prstGeom prst="line">
            <a:avLst/>
          </a:prstGeom>
          <a:ln w="762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5AAABFD-2F02-4114-94A8-43E748D818FD}"/>
              </a:ext>
            </a:extLst>
          </p:cNvPr>
          <p:cNvCxnSpPr>
            <a:cxnSpLocks/>
          </p:cNvCxnSpPr>
          <p:nvPr/>
        </p:nvCxnSpPr>
        <p:spPr>
          <a:xfrm>
            <a:off x="11482252" y="1173480"/>
            <a:ext cx="0" cy="2255520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41DFB1B7-7D02-48C5-9952-A0DFFA821931}"/>
              </a:ext>
            </a:extLst>
          </p:cNvPr>
          <p:cNvCxnSpPr>
            <a:cxnSpLocks/>
          </p:cNvCxnSpPr>
          <p:nvPr/>
        </p:nvCxnSpPr>
        <p:spPr>
          <a:xfrm>
            <a:off x="748938" y="141514"/>
            <a:ext cx="0" cy="2255520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0" name="내용 개체 틀 9">
            <a:extLst>
              <a:ext uri="{FF2B5EF4-FFF2-40B4-BE49-F238E27FC236}">
                <a16:creationId xmlns:a16="http://schemas.microsoft.com/office/drawing/2014/main" id="{8A167112-D4CA-4A23-A00B-C067236B7F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2767" y="1375954"/>
            <a:ext cx="7881265" cy="5347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67079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F424F8-B984-49F4-912E-A6E7A7312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튜플의</a:t>
            </a:r>
            <a:r>
              <a:rPr lang="ko-KR" altLang="en-US" dirty="0"/>
              <a:t> 개념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6449B60-D9B2-4DEB-8D88-A3CF4141D7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  <a:p>
            <a:r>
              <a:rPr lang="ko-KR" altLang="en-US" dirty="0"/>
              <a:t>읽기 전용의 리스트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소괄호로 생성함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리스트와 상당히 비슷하지만 값을 읽을 수만 있고 수정할 수는 없음</a:t>
            </a:r>
            <a:r>
              <a:rPr lang="en-US" altLang="ko-KR" dirty="0"/>
              <a:t>.</a:t>
            </a:r>
            <a:endParaRPr lang="ko-KR" altLang="en-US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F1A0E9EB-5C37-4B2E-82F3-F76AA4B45691}"/>
              </a:ext>
            </a:extLst>
          </p:cNvPr>
          <p:cNvCxnSpPr>
            <a:cxnSpLocks/>
          </p:cNvCxnSpPr>
          <p:nvPr/>
        </p:nvCxnSpPr>
        <p:spPr>
          <a:xfrm>
            <a:off x="243840" y="1750422"/>
            <a:ext cx="11652069" cy="0"/>
          </a:xfrm>
          <a:prstGeom prst="line">
            <a:avLst/>
          </a:prstGeom>
          <a:ln w="762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5AAABFD-2F02-4114-94A8-43E748D818FD}"/>
              </a:ext>
            </a:extLst>
          </p:cNvPr>
          <p:cNvCxnSpPr>
            <a:cxnSpLocks/>
          </p:cNvCxnSpPr>
          <p:nvPr/>
        </p:nvCxnSpPr>
        <p:spPr>
          <a:xfrm>
            <a:off x="11482252" y="1173480"/>
            <a:ext cx="0" cy="2255520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41DFB1B7-7D02-48C5-9952-A0DFFA821931}"/>
              </a:ext>
            </a:extLst>
          </p:cNvPr>
          <p:cNvCxnSpPr>
            <a:cxnSpLocks/>
          </p:cNvCxnSpPr>
          <p:nvPr/>
        </p:nvCxnSpPr>
        <p:spPr>
          <a:xfrm>
            <a:off x="748938" y="141514"/>
            <a:ext cx="0" cy="2255520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240C9E69-7BA0-407A-BA73-5E100C9B29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0342" y="141514"/>
            <a:ext cx="6528254" cy="4093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8040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F424F8-B984-49F4-912E-A6E7A7312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리스트의 개념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F1A0E9EB-5C37-4B2E-82F3-F76AA4B45691}"/>
              </a:ext>
            </a:extLst>
          </p:cNvPr>
          <p:cNvCxnSpPr>
            <a:cxnSpLocks/>
          </p:cNvCxnSpPr>
          <p:nvPr/>
        </p:nvCxnSpPr>
        <p:spPr>
          <a:xfrm>
            <a:off x="243840" y="1750422"/>
            <a:ext cx="11652069" cy="0"/>
          </a:xfrm>
          <a:prstGeom prst="line">
            <a:avLst/>
          </a:prstGeom>
          <a:ln w="762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5AAABFD-2F02-4114-94A8-43E748D818FD}"/>
              </a:ext>
            </a:extLst>
          </p:cNvPr>
          <p:cNvCxnSpPr>
            <a:cxnSpLocks/>
          </p:cNvCxnSpPr>
          <p:nvPr/>
        </p:nvCxnSpPr>
        <p:spPr>
          <a:xfrm>
            <a:off x="11482252" y="1173480"/>
            <a:ext cx="0" cy="2255520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41DFB1B7-7D02-48C5-9952-A0DFFA821931}"/>
              </a:ext>
            </a:extLst>
          </p:cNvPr>
          <p:cNvCxnSpPr>
            <a:cxnSpLocks/>
          </p:cNvCxnSpPr>
          <p:nvPr/>
        </p:nvCxnSpPr>
        <p:spPr>
          <a:xfrm>
            <a:off x="748938" y="141514"/>
            <a:ext cx="0" cy="2255520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CEAA357E-B6B3-493C-8F09-CC511F45FD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83512" y="2141537"/>
            <a:ext cx="5810025" cy="435133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0B19C83-3506-4118-8794-00BBD5EE05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6188" y="2141536"/>
            <a:ext cx="4007597" cy="3196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09546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F424F8-B984-49F4-912E-A6E7A7312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튜플의</a:t>
            </a:r>
            <a:r>
              <a:rPr lang="ko-KR" altLang="en-US" dirty="0"/>
              <a:t> 개념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0002BB41-99EA-45C1-8D1C-9F28B315A1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4623" y="1917135"/>
            <a:ext cx="10515600" cy="2351153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F1A0E9EB-5C37-4B2E-82F3-F76AA4B45691}"/>
              </a:ext>
            </a:extLst>
          </p:cNvPr>
          <p:cNvCxnSpPr>
            <a:cxnSpLocks/>
          </p:cNvCxnSpPr>
          <p:nvPr/>
        </p:nvCxnSpPr>
        <p:spPr>
          <a:xfrm>
            <a:off x="243840" y="1750422"/>
            <a:ext cx="11652069" cy="0"/>
          </a:xfrm>
          <a:prstGeom prst="line">
            <a:avLst/>
          </a:prstGeom>
          <a:ln w="762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5AAABFD-2F02-4114-94A8-43E748D818FD}"/>
              </a:ext>
            </a:extLst>
          </p:cNvPr>
          <p:cNvCxnSpPr>
            <a:cxnSpLocks/>
          </p:cNvCxnSpPr>
          <p:nvPr/>
        </p:nvCxnSpPr>
        <p:spPr>
          <a:xfrm>
            <a:off x="11482252" y="1173480"/>
            <a:ext cx="0" cy="2255520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41DFB1B7-7D02-48C5-9952-A0DFFA821931}"/>
              </a:ext>
            </a:extLst>
          </p:cNvPr>
          <p:cNvCxnSpPr>
            <a:cxnSpLocks/>
          </p:cNvCxnSpPr>
          <p:nvPr/>
        </p:nvCxnSpPr>
        <p:spPr>
          <a:xfrm>
            <a:off x="748938" y="141514"/>
            <a:ext cx="0" cy="2255520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34225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F424F8-B984-49F4-912E-A6E7A7312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튜플의</a:t>
            </a:r>
            <a:r>
              <a:rPr lang="ko-KR" altLang="en-US" dirty="0"/>
              <a:t> 개념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FA01168B-4694-485B-96E9-F96CBB3757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8938" y="1991087"/>
            <a:ext cx="10162899" cy="4814516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F1A0E9EB-5C37-4B2E-82F3-F76AA4B45691}"/>
              </a:ext>
            </a:extLst>
          </p:cNvPr>
          <p:cNvCxnSpPr>
            <a:cxnSpLocks/>
          </p:cNvCxnSpPr>
          <p:nvPr/>
        </p:nvCxnSpPr>
        <p:spPr>
          <a:xfrm>
            <a:off x="243840" y="1750422"/>
            <a:ext cx="11652069" cy="0"/>
          </a:xfrm>
          <a:prstGeom prst="line">
            <a:avLst/>
          </a:prstGeom>
          <a:ln w="762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5AAABFD-2F02-4114-94A8-43E748D818FD}"/>
              </a:ext>
            </a:extLst>
          </p:cNvPr>
          <p:cNvCxnSpPr>
            <a:cxnSpLocks/>
          </p:cNvCxnSpPr>
          <p:nvPr/>
        </p:nvCxnSpPr>
        <p:spPr>
          <a:xfrm>
            <a:off x="11482252" y="1173480"/>
            <a:ext cx="0" cy="2255520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41DFB1B7-7D02-48C5-9952-A0DFFA821931}"/>
              </a:ext>
            </a:extLst>
          </p:cNvPr>
          <p:cNvCxnSpPr>
            <a:cxnSpLocks/>
          </p:cNvCxnSpPr>
          <p:nvPr/>
        </p:nvCxnSpPr>
        <p:spPr>
          <a:xfrm>
            <a:off x="748938" y="141514"/>
            <a:ext cx="0" cy="2255520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763077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F424F8-B984-49F4-912E-A6E7A7312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튜플의</a:t>
            </a:r>
            <a:r>
              <a:rPr lang="ko-KR" altLang="en-US" dirty="0"/>
              <a:t> 개념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D073B12A-DAFC-4CEF-9935-341D7BEB9B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5444" y="1976959"/>
            <a:ext cx="4686300" cy="2428875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F1A0E9EB-5C37-4B2E-82F3-F76AA4B45691}"/>
              </a:ext>
            </a:extLst>
          </p:cNvPr>
          <p:cNvCxnSpPr>
            <a:cxnSpLocks/>
          </p:cNvCxnSpPr>
          <p:nvPr/>
        </p:nvCxnSpPr>
        <p:spPr>
          <a:xfrm>
            <a:off x="243840" y="1750422"/>
            <a:ext cx="11652069" cy="0"/>
          </a:xfrm>
          <a:prstGeom prst="line">
            <a:avLst/>
          </a:prstGeom>
          <a:ln w="762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5AAABFD-2F02-4114-94A8-43E748D818FD}"/>
              </a:ext>
            </a:extLst>
          </p:cNvPr>
          <p:cNvCxnSpPr>
            <a:cxnSpLocks/>
          </p:cNvCxnSpPr>
          <p:nvPr/>
        </p:nvCxnSpPr>
        <p:spPr>
          <a:xfrm>
            <a:off x="11482252" y="1173480"/>
            <a:ext cx="0" cy="2255520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41DFB1B7-7D02-48C5-9952-A0DFFA821931}"/>
              </a:ext>
            </a:extLst>
          </p:cNvPr>
          <p:cNvCxnSpPr>
            <a:cxnSpLocks/>
          </p:cNvCxnSpPr>
          <p:nvPr/>
        </p:nvCxnSpPr>
        <p:spPr>
          <a:xfrm>
            <a:off x="748938" y="141514"/>
            <a:ext cx="0" cy="2255520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4EF11250-85D1-4BB0-AC8E-4614F7A789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4632370"/>
            <a:ext cx="10287000" cy="183832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8B3D3F2-15EB-4ABB-BF57-827C5755F7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3659" y="387305"/>
            <a:ext cx="6648719" cy="1173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06267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F424F8-B984-49F4-912E-A6E7A7312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튜플의</a:t>
            </a:r>
            <a:r>
              <a:rPr lang="ko-KR" altLang="en-US" dirty="0"/>
              <a:t> 활용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8CA87ED3-1775-432D-8C1B-819E8C725F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7265" y="1952625"/>
            <a:ext cx="7287167" cy="2255516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F1A0E9EB-5C37-4B2E-82F3-F76AA4B45691}"/>
              </a:ext>
            </a:extLst>
          </p:cNvPr>
          <p:cNvCxnSpPr>
            <a:cxnSpLocks/>
          </p:cNvCxnSpPr>
          <p:nvPr/>
        </p:nvCxnSpPr>
        <p:spPr>
          <a:xfrm>
            <a:off x="243840" y="1750422"/>
            <a:ext cx="11652069" cy="0"/>
          </a:xfrm>
          <a:prstGeom prst="line">
            <a:avLst/>
          </a:prstGeom>
          <a:ln w="762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5AAABFD-2F02-4114-94A8-43E748D818FD}"/>
              </a:ext>
            </a:extLst>
          </p:cNvPr>
          <p:cNvCxnSpPr>
            <a:cxnSpLocks/>
          </p:cNvCxnSpPr>
          <p:nvPr/>
        </p:nvCxnSpPr>
        <p:spPr>
          <a:xfrm>
            <a:off x="11482252" y="1173480"/>
            <a:ext cx="0" cy="2255520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41DFB1B7-7D02-48C5-9952-A0DFFA821931}"/>
              </a:ext>
            </a:extLst>
          </p:cNvPr>
          <p:cNvCxnSpPr>
            <a:cxnSpLocks/>
          </p:cNvCxnSpPr>
          <p:nvPr/>
        </p:nvCxnSpPr>
        <p:spPr>
          <a:xfrm>
            <a:off x="748938" y="141514"/>
            <a:ext cx="0" cy="2255520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EFC9111B-E53E-498A-8FFD-12EA4C1786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199" y="4030617"/>
            <a:ext cx="7628709" cy="2700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95366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F424F8-B984-49F4-912E-A6E7A7312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튜플의</a:t>
            </a:r>
            <a:r>
              <a:rPr lang="ko-KR" altLang="en-US" dirty="0"/>
              <a:t> 활용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E426DB67-5EC8-4EEF-9D2A-9B790A87B0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9106" y="2966902"/>
            <a:ext cx="3877760" cy="2078079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F1A0E9EB-5C37-4B2E-82F3-F76AA4B45691}"/>
              </a:ext>
            </a:extLst>
          </p:cNvPr>
          <p:cNvCxnSpPr>
            <a:cxnSpLocks/>
          </p:cNvCxnSpPr>
          <p:nvPr/>
        </p:nvCxnSpPr>
        <p:spPr>
          <a:xfrm>
            <a:off x="243840" y="1750422"/>
            <a:ext cx="11652069" cy="0"/>
          </a:xfrm>
          <a:prstGeom prst="line">
            <a:avLst/>
          </a:prstGeom>
          <a:ln w="762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5AAABFD-2F02-4114-94A8-43E748D818FD}"/>
              </a:ext>
            </a:extLst>
          </p:cNvPr>
          <p:cNvCxnSpPr>
            <a:cxnSpLocks/>
          </p:cNvCxnSpPr>
          <p:nvPr/>
        </p:nvCxnSpPr>
        <p:spPr>
          <a:xfrm>
            <a:off x="11482252" y="1173480"/>
            <a:ext cx="0" cy="2255520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41DFB1B7-7D02-48C5-9952-A0DFFA821931}"/>
              </a:ext>
            </a:extLst>
          </p:cNvPr>
          <p:cNvCxnSpPr>
            <a:cxnSpLocks/>
          </p:cNvCxnSpPr>
          <p:nvPr/>
        </p:nvCxnSpPr>
        <p:spPr>
          <a:xfrm>
            <a:off x="748938" y="141514"/>
            <a:ext cx="0" cy="2255520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4DF1D98D-2DEF-4476-92B3-3D4615FA13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0671" y="2049642"/>
            <a:ext cx="6958151" cy="4443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81400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F424F8-B984-49F4-912E-A6E7A7312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확인문제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0A24A4FC-5CA6-44CA-9532-AFEC00462A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9011" y="1973670"/>
            <a:ext cx="9830800" cy="4351338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F1A0E9EB-5C37-4B2E-82F3-F76AA4B45691}"/>
              </a:ext>
            </a:extLst>
          </p:cNvPr>
          <p:cNvCxnSpPr>
            <a:cxnSpLocks/>
          </p:cNvCxnSpPr>
          <p:nvPr/>
        </p:nvCxnSpPr>
        <p:spPr>
          <a:xfrm>
            <a:off x="243840" y="1750422"/>
            <a:ext cx="11652069" cy="0"/>
          </a:xfrm>
          <a:prstGeom prst="line">
            <a:avLst/>
          </a:prstGeom>
          <a:ln w="762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5AAABFD-2F02-4114-94A8-43E748D818FD}"/>
              </a:ext>
            </a:extLst>
          </p:cNvPr>
          <p:cNvCxnSpPr>
            <a:cxnSpLocks/>
          </p:cNvCxnSpPr>
          <p:nvPr/>
        </p:nvCxnSpPr>
        <p:spPr>
          <a:xfrm>
            <a:off x="11482252" y="1173480"/>
            <a:ext cx="0" cy="2255520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41DFB1B7-7D02-48C5-9952-A0DFFA821931}"/>
              </a:ext>
            </a:extLst>
          </p:cNvPr>
          <p:cNvCxnSpPr>
            <a:cxnSpLocks/>
          </p:cNvCxnSpPr>
          <p:nvPr/>
        </p:nvCxnSpPr>
        <p:spPr>
          <a:xfrm>
            <a:off x="748938" y="141514"/>
            <a:ext cx="0" cy="2255520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866056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F424F8-B984-49F4-912E-A6E7A7312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딕셔너리의</a:t>
            </a:r>
            <a:r>
              <a:rPr lang="ko-KR" altLang="en-US" dirty="0"/>
              <a:t> 개념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6449B60-D9B2-4DEB-8D88-A3CF4141D7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단어 의미 그대로 </a:t>
            </a:r>
            <a:r>
              <a:rPr lang="en-US" altLang="ko-KR" dirty="0"/>
              <a:t>‘</a:t>
            </a:r>
            <a:r>
              <a:rPr lang="ko-KR" altLang="en-US" dirty="0"/>
              <a:t>사전</a:t>
            </a:r>
            <a:r>
              <a:rPr lang="en-US" altLang="ko-KR" dirty="0"/>
              <a:t>’</a:t>
            </a:r>
            <a:r>
              <a:rPr lang="ko-KR" altLang="en-US" dirty="0"/>
              <a:t>과 같은 구조를 가짐</a:t>
            </a:r>
            <a:endParaRPr lang="en-US" altLang="ko-KR" dirty="0"/>
          </a:p>
          <a:p>
            <a:r>
              <a:rPr lang="ko-KR" altLang="en-US" dirty="0"/>
              <a:t>즉 </a:t>
            </a:r>
            <a:r>
              <a:rPr lang="ko-KR" altLang="en-US" dirty="0" err="1"/>
              <a:t>딕셔너리는</a:t>
            </a:r>
            <a:r>
              <a:rPr lang="ko-KR" altLang="en-US" dirty="0"/>
              <a:t> </a:t>
            </a:r>
            <a:r>
              <a:rPr lang="en-US" altLang="ko-KR" dirty="0"/>
              <a:t>2</a:t>
            </a:r>
            <a:r>
              <a:rPr lang="ko-KR" altLang="en-US" dirty="0"/>
              <a:t>개의 쌍이 하나로 묶이는 자료구조를 의미함</a:t>
            </a:r>
            <a:endParaRPr lang="en-US" altLang="ko-KR" dirty="0"/>
          </a:p>
          <a:p>
            <a:r>
              <a:rPr lang="ko-KR" altLang="en-US" dirty="0" err="1"/>
              <a:t>딕셔너리는</a:t>
            </a:r>
            <a:r>
              <a:rPr lang="ko-KR" altLang="en-US" dirty="0"/>
              <a:t> 중괄호</a:t>
            </a:r>
            <a:r>
              <a:rPr lang="en-US" altLang="ko-KR" dirty="0"/>
              <a:t>{ } </a:t>
            </a:r>
            <a:r>
              <a:rPr lang="ko-KR" altLang="en-US" dirty="0"/>
              <a:t>로 묶여 있음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키</a:t>
            </a:r>
            <a:r>
              <a:rPr lang="en-US" altLang="ko-KR" dirty="0"/>
              <a:t>(key)</a:t>
            </a:r>
            <a:r>
              <a:rPr lang="ko-KR" altLang="en-US" dirty="0"/>
              <a:t>와 값</a:t>
            </a:r>
            <a:r>
              <a:rPr lang="en-US" altLang="ko-KR" dirty="0"/>
              <a:t>(value)</a:t>
            </a:r>
            <a:r>
              <a:rPr lang="ko-KR" altLang="en-US" dirty="0"/>
              <a:t>의 쌍으로 이루어짐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F1A0E9EB-5C37-4B2E-82F3-F76AA4B45691}"/>
              </a:ext>
            </a:extLst>
          </p:cNvPr>
          <p:cNvCxnSpPr>
            <a:cxnSpLocks/>
          </p:cNvCxnSpPr>
          <p:nvPr/>
        </p:nvCxnSpPr>
        <p:spPr>
          <a:xfrm>
            <a:off x="243840" y="1750422"/>
            <a:ext cx="11652069" cy="0"/>
          </a:xfrm>
          <a:prstGeom prst="line">
            <a:avLst/>
          </a:prstGeom>
          <a:ln w="762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5AAABFD-2F02-4114-94A8-43E748D818FD}"/>
              </a:ext>
            </a:extLst>
          </p:cNvPr>
          <p:cNvCxnSpPr>
            <a:cxnSpLocks/>
          </p:cNvCxnSpPr>
          <p:nvPr/>
        </p:nvCxnSpPr>
        <p:spPr>
          <a:xfrm>
            <a:off x="11482252" y="1173480"/>
            <a:ext cx="0" cy="2255520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41DFB1B7-7D02-48C5-9952-A0DFFA821931}"/>
              </a:ext>
            </a:extLst>
          </p:cNvPr>
          <p:cNvCxnSpPr>
            <a:cxnSpLocks/>
          </p:cNvCxnSpPr>
          <p:nvPr/>
        </p:nvCxnSpPr>
        <p:spPr>
          <a:xfrm>
            <a:off x="748938" y="141514"/>
            <a:ext cx="0" cy="2255520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9CB7B39F-945F-42FD-B568-95723F8CB4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9638" y="3238542"/>
            <a:ext cx="2916415" cy="185855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76C3A23-FBED-414B-AB36-F28A6A8AE2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5223782"/>
            <a:ext cx="9001125" cy="120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04565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F424F8-B984-49F4-912E-A6E7A7312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딕셔너리의</a:t>
            </a:r>
            <a:r>
              <a:rPr lang="ko-KR" altLang="en-US" dirty="0"/>
              <a:t> 개념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C7F6E7E6-664B-4B59-BB37-9AE97B09E4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79591" y="2113734"/>
            <a:ext cx="8099240" cy="1839958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F1A0E9EB-5C37-4B2E-82F3-F76AA4B45691}"/>
              </a:ext>
            </a:extLst>
          </p:cNvPr>
          <p:cNvCxnSpPr>
            <a:cxnSpLocks/>
          </p:cNvCxnSpPr>
          <p:nvPr/>
        </p:nvCxnSpPr>
        <p:spPr>
          <a:xfrm>
            <a:off x="243840" y="1750422"/>
            <a:ext cx="11652069" cy="0"/>
          </a:xfrm>
          <a:prstGeom prst="line">
            <a:avLst/>
          </a:prstGeom>
          <a:ln w="762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5AAABFD-2F02-4114-94A8-43E748D818FD}"/>
              </a:ext>
            </a:extLst>
          </p:cNvPr>
          <p:cNvCxnSpPr>
            <a:cxnSpLocks/>
          </p:cNvCxnSpPr>
          <p:nvPr/>
        </p:nvCxnSpPr>
        <p:spPr>
          <a:xfrm>
            <a:off x="11482252" y="1173480"/>
            <a:ext cx="0" cy="2255520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41DFB1B7-7D02-48C5-9952-A0DFFA821931}"/>
              </a:ext>
            </a:extLst>
          </p:cNvPr>
          <p:cNvCxnSpPr>
            <a:cxnSpLocks/>
          </p:cNvCxnSpPr>
          <p:nvPr/>
        </p:nvCxnSpPr>
        <p:spPr>
          <a:xfrm>
            <a:off x="748938" y="141514"/>
            <a:ext cx="0" cy="2255520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3A26244B-4836-489C-BFBE-8D21A43268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591" y="4111625"/>
            <a:ext cx="5164455" cy="167086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E71C8D0-3243-4F79-9A6F-57D0AC1A50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8241" y="5940424"/>
            <a:ext cx="8586650" cy="798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94310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F424F8-B984-49F4-912E-A6E7A7312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딕셔너리의</a:t>
            </a:r>
            <a:r>
              <a:rPr lang="ko-KR" altLang="en-US" dirty="0"/>
              <a:t> 생성과 삭제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DE4E7A7D-F600-4DE2-922E-6E5C7A00F3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1081" y="1917117"/>
            <a:ext cx="5397132" cy="2605080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F1A0E9EB-5C37-4B2E-82F3-F76AA4B45691}"/>
              </a:ext>
            </a:extLst>
          </p:cNvPr>
          <p:cNvCxnSpPr>
            <a:cxnSpLocks/>
          </p:cNvCxnSpPr>
          <p:nvPr/>
        </p:nvCxnSpPr>
        <p:spPr>
          <a:xfrm>
            <a:off x="243840" y="1750422"/>
            <a:ext cx="11652069" cy="0"/>
          </a:xfrm>
          <a:prstGeom prst="line">
            <a:avLst/>
          </a:prstGeom>
          <a:ln w="762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5AAABFD-2F02-4114-94A8-43E748D818FD}"/>
              </a:ext>
            </a:extLst>
          </p:cNvPr>
          <p:cNvCxnSpPr>
            <a:cxnSpLocks/>
          </p:cNvCxnSpPr>
          <p:nvPr/>
        </p:nvCxnSpPr>
        <p:spPr>
          <a:xfrm>
            <a:off x="11482252" y="1173480"/>
            <a:ext cx="0" cy="2255520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41DFB1B7-7D02-48C5-9952-A0DFFA821931}"/>
              </a:ext>
            </a:extLst>
          </p:cNvPr>
          <p:cNvCxnSpPr>
            <a:cxnSpLocks/>
          </p:cNvCxnSpPr>
          <p:nvPr/>
        </p:nvCxnSpPr>
        <p:spPr>
          <a:xfrm>
            <a:off x="748938" y="141514"/>
            <a:ext cx="0" cy="2255520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7B17377C-E296-4CA9-A4A1-10440ECB03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561" y="4721272"/>
            <a:ext cx="11096625" cy="1647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06829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F424F8-B984-49F4-912E-A6E7A7312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딕셔너리의</a:t>
            </a:r>
            <a:r>
              <a:rPr lang="ko-KR" altLang="en-US" dirty="0"/>
              <a:t> 생성 예제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071F7FD9-813E-4C53-83AE-83B3EDBA85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26271"/>
            <a:ext cx="10515600" cy="2105789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F1A0E9EB-5C37-4B2E-82F3-F76AA4B45691}"/>
              </a:ext>
            </a:extLst>
          </p:cNvPr>
          <p:cNvCxnSpPr>
            <a:cxnSpLocks/>
          </p:cNvCxnSpPr>
          <p:nvPr/>
        </p:nvCxnSpPr>
        <p:spPr>
          <a:xfrm>
            <a:off x="243840" y="1750422"/>
            <a:ext cx="11652069" cy="0"/>
          </a:xfrm>
          <a:prstGeom prst="line">
            <a:avLst/>
          </a:prstGeom>
          <a:ln w="762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5AAABFD-2F02-4114-94A8-43E748D818FD}"/>
              </a:ext>
            </a:extLst>
          </p:cNvPr>
          <p:cNvCxnSpPr>
            <a:cxnSpLocks/>
          </p:cNvCxnSpPr>
          <p:nvPr/>
        </p:nvCxnSpPr>
        <p:spPr>
          <a:xfrm>
            <a:off x="11482252" y="1173480"/>
            <a:ext cx="0" cy="2255520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41DFB1B7-7D02-48C5-9952-A0DFFA821931}"/>
              </a:ext>
            </a:extLst>
          </p:cNvPr>
          <p:cNvCxnSpPr>
            <a:cxnSpLocks/>
          </p:cNvCxnSpPr>
          <p:nvPr/>
        </p:nvCxnSpPr>
        <p:spPr>
          <a:xfrm>
            <a:off x="748938" y="141514"/>
            <a:ext cx="0" cy="2255520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36B3A505-2EE9-4136-8D2F-0F91823F7B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074" y="4295006"/>
            <a:ext cx="10515600" cy="2166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1435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F424F8-B984-49F4-912E-A6E7A7312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리스트의 개념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6449B60-D9B2-4DEB-8D88-A3CF4141D7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  <a:p>
            <a:r>
              <a:rPr lang="ko-KR" altLang="en-US" dirty="0"/>
              <a:t>하나씩 사용하던 변수를 붙여서 한 줄로 </a:t>
            </a:r>
            <a:r>
              <a:rPr lang="ko-KR" altLang="en-US" dirty="0" err="1"/>
              <a:t>붙여놓은</a:t>
            </a:r>
            <a:r>
              <a:rPr lang="ko-KR" altLang="en-US" dirty="0"/>
              <a:t> 개념</a:t>
            </a:r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F1A0E9EB-5C37-4B2E-82F3-F76AA4B45691}"/>
              </a:ext>
            </a:extLst>
          </p:cNvPr>
          <p:cNvCxnSpPr>
            <a:cxnSpLocks/>
          </p:cNvCxnSpPr>
          <p:nvPr/>
        </p:nvCxnSpPr>
        <p:spPr>
          <a:xfrm>
            <a:off x="243840" y="1750422"/>
            <a:ext cx="11652069" cy="0"/>
          </a:xfrm>
          <a:prstGeom prst="line">
            <a:avLst/>
          </a:prstGeom>
          <a:ln w="762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5AAABFD-2F02-4114-94A8-43E748D818FD}"/>
              </a:ext>
            </a:extLst>
          </p:cNvPr>
          <p:cNvCxnSpPr>
            <a:cxnSpLocks/>
          </p:cNvCxnSpPr>
          <p:nvPr/>
        </p:nvCxnSpPr>
        <p:spPr>
          <a:xfrm>
            <a:off x="11482252" y="1173480"/>
            <a:ext cx="0" cy="2255520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41DFB1B7-7D02-48C5-9952-A0DFFA821931}"/>
              </a:ext>
            </a:extLst>
          </p:cNvPr>
          <p:cNvCxnSpPr>
            <a:cxnSpLocks/>
          </p:cNvCxnSpPr>
          <p:nvPr/>
        </p:nvCxnSpPr>
        <p:spPr>
          <a:xfrm>
            <a:off x="748938" y="141514"/>
            <a:ext cx="0" cy="2255520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046E675E-76F4-46CC-9BBC-B0BED5C192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297" y="3299596"/>
            <a:ext cx="4928508" cy="196215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AA68AD4-F94F-4837-8E20-1664D9A066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0655" y="2857001"/>
            <a:ext cx="5857875" cy="12192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FEE3224-BE39-41F2-ABAF-A93A78E4E7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0265" y="4076201"/>
            <a:ext cx="3257550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78610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F424F8-B984-49F4-912E-A6E7A7312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딕셔너리의</a:t>
            </a:r>
            <a:r>
              <a:rPr lang="ko-KR" altLang="en-US" dirty="0"/>
              <a:t> 생성과 삭제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6449B60-D9B2-4DEB-8D88-A3CF4141D7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  <a:p>
            <a:r>
              <a:rPr lang="ko-KR" altLang="en-US" dirty="0" err="1"/>
              <a:t>딕셔너리의</a:t>
            </a:r>
            <a:r>
              <a:rPr lang="ko-KR" altLang="en-US" dirty="0"/>
              <a:t> 키는 중복되지 않고 유일함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딕셔너리의</a:t>
            </a:r>
            <a:r>
              <a:rPr lang="ko-KR" altLang="en-US" dirty="0"/>
              <a:t> 값은 중복되어도 상관없습니다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F1A0E9EB-5C37-4B2E-82F3-F76AA4B45691}"/>
              </a:ext>
            </a:extLst>
          </p:cNvPr>
          <p:cNvCxnSpPr>
            <a:cxnSpLocks/>
          </p:cNvCxnSpPr>
          <p:nvPr/>
        </p:nvCxnSpPr>
        <p:spPr>
          <a:xfrm>
            <a:off x="243840" y="1750422"/>
            <a:ext cx="11652069" cy="0"/>
          </a:xfrm>
          <a:prstGeom prst="line">
            <a:avLst/>
          </a:prstGeom>
          <a:ln w="762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5AAABFD-2F02-4114-94A8-43E748D818FD}"/>
              </a:ext>
            </a:extLst>
          </p:cNvPr>
          <p:cNvCxnSpPr>
            <a:cxnSpLocks/>
          </p:cNvCxnSpPr>
          <p:nvPr/>
        </p:nvCxnSpPr>
        <p:spPr>
          <a:xfrm>
            <a:off x="11482252" y="1173480"/>
            <a:ext cx="0" cy="2255520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41DFB1B7-7D02-48C5-9952-A0DFFA821931}"/>
              </a:ext>
            </a:extLst>
          </p:cNvPr>
          <p:cNvCxnSpPr>
            <a:cxnSpLocks/>
          </p:cNvCxnSpPr>
          <p:nvPr/>
        </p:nvCxnSpPr>
        <p:spPr>
          <a:xfrm>
            <a:off x="748938" y="141514"/>
            <a:ext cx="0" cy="2255520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64D6F6DE-A364-4643-89FB-6E6AFBABBE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936" y="3599905"/>
            <a:ext cx="11191875" cy="2409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68513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F424F8-B984-49F4-912E-A6E7A7312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딕셔너리의</a:t>
            </a:r>
            <a:r>
              <a:rPr lang="ko-KR" altLang="en-US" dirty="0"/>
              <a:t> 생성과 삭제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09097319-A86C-49BC-9F77-A8084FE16A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10157"/>
            <a:ext cx="10515600" cy="1760345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F1A0E9EB-5C37-4B2E-82F3-F76AA4B45691}"/>
              </a:ext>
            </a:extLst>
          </p:cNvPr>
          <p:cNvCxnSpPr>
            <a:cxnSpLocks/>
          </p:cNvCxnSpPr>
          <p:nvPr/>
        </p:nvCxnSpPr>
        <p:spPr>
          <a:xfrm>
            <a:off x="243840" y="1750422"/>
            <a:ext cx="11652069" cy="0"/>
          </a:xfrm>
          <a:prstGeom prst="line">
            <a:avLst/>
          </a:prstGeom>
          <a:ln w="762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5AAABFD-2F02-4114-94A8-43E748D818FD}"/>
              </a:ext>
            </a:extLst>
          </p:cNvPr>
          <p:cNvCxnSpPr>
            <a:cxnSpLocks/>
          </p:cNvCxnSpPr>
          <p:nvPr/>
        </p:nvCxnSpPr>
        <p:spPr>
          <a:xfrm>
            <a:off x="11482252" y="1173480"/>
            <a:ext cx="0" cy="2255520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41DFB1B7-7D02-48C5-9952-A0DFFA821931}"/>
              </a:ext>
            </a:extLst>
          </p:cNvPr>
          <p:cNvCxnSpPr>
            <a:cxnSpLocks/>
          </p:cNvCxnSpPr>
          <p:nvPr/>
        </p:nvCxnSpPr>
        <p:spPr>
          <a:xfrm>
            <a:off x="748938" y="141514"/>
            <a:ext cx="0" cy="2255520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113D9705-4BE0-494B-BB4C-AC227A8370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812" y="4005942"/>
            <a:ext cx="11382375" cy="2827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19830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F424F8-B984-49F4-912E-A6E7A7312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딕셔너리의</a:t>
            </a:r>
            <a:r>
              <a:rPr lang="ko-KR" altLang="en-US" dirty="0"/>
              <a:t> 사용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E4010702-FC1B-43D5-B96E-B113E84F13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7795" y="1854808"/>
            <a:ext cx="10515600" cy="3148383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F1A0E9EB-5C37-4B2E-82F3-F76AA4B45691}"/>
              </a:ext>
            </a:extLst>
          </p:cNvPr>
          <p:cNvCxnSpPr>
            <a:cxnSpLocks/>
          </p:cNvCxnSpPr>
          <p:nvPr/>
        </p:nvCxnSpPr>
        <p:spPr>
          <a:xfrm>
            <a:off x="243840" y="1750422"/>
            <a:ext cx="11652069" cy="0"/>
          </a:xfrm>
          <a:prstGeom prst="line">
            <a:avLst/>
          </a:prstGeom>
          <a:ln w="762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5AAABFD-2F02-4114-94A8-43E748D818FD}"/>
              </a:ext>
            </a:extLst>
          </p:cNvPr>
          <p:cNvCxnSpPr>
            <a:cxnSpLocks/>
          </p:cNvCxnSpPr>
          <p:nvPr/>
        </p:nvCxnSpPr>
        <p:spPr>
          <a:xfrm>
            <a:off x="11482252" y="1173480"/>
            <a:ext cx="0" cy="2255520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41DFB1B7-7D02-48C5-9952-A0DFFA821931}"/>
              </a:ext>
            </a:extLst>
          </p:cNvPr>
          <p:cNvCxnSpPr>
            <a:cxnSpLocks/>
          </p:cNvCxnSpPr>
          <p:nvPr/>
        </p:nvCxnSpPr>
        <p:spPr>
          <a:xfrm>
            <a:off x="748938" y="141514"/>
            <a:ext cx="0" cy="2255520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506567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F424F8-B984-49F4-912E-A6E7A7312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딕셔너리의</a:t>
            </a:r>
            <a:r>
              <a:rPr lang="ko-KR" altLang="en-US" dirty="0"/>
              <a:t> 사용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DE869B7C-B9C4-43AB-88FB-C1E085BEB6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77392" y="1878172"/>
            <a:ext cx="9355180" cy="2005852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F1A0E9EB-5C37-4B2E-82F3-F76AA4B45691}"/>
              </a:ext>
            </a:extLst>
          </p:cNvPr>
          <p:cNvCxnSpPr>
            <a:cxnSpLocks/>
          </p:cNvCxnSpPr>
          <p:nvPr/>
        </p:nvCxnSpPr>
        <p:spPr>
          <a:xfrm>
            <a:off x="243840" y="1750422"/>
            <a:ext cx="11652069" cy="0"/>
          </a:xfrm>
          <a:prstGeom prst="line">
            <a:avLst/>
          </a:prstGeom>
          <a:ln w="762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5AAABFD-2F02-4114-94A8-43E748D818FD}"/>
              </a:ext>
            </a:extLst>
          </p:cNvPr>
          <p:cNvCxnSpPr>
            <a:cxnSpLocks/>
          </p:cNvCxnSpPr>
          <p:nvPr/>
        </p:nvCxnSpPr>
        <p:spPr>
          <a:xfrm>
            <a:off x="11482252" y="1173480"/>
            <a:ext cx="0" cy="2255520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41DFB1B7-7D02-48C5-9952-A0DFFA821931}"/>
              </a:ext>
            </a:extLst>
          </p:cNvPr>
          <p:cNvCxnSpPr>
            <a:cxnSpLocks/>
          </p:cNvCxnSpPr>
          <p:nvPr/>
        </p:nvCxnSpPr>
        <p:spPr>
          <a:xfrm>
            <a:off x="748938" y="141514"/>
            <a:ext cx="0" cy="2255520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974477B8-6BEF-44F4-B978-0D0296C770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160111"/>
            <a:ext cx="10182225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97383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F424F8-B984-49F4-912E-A6E7A7312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딕셔너리의</a:t>
            </a:r>
            <a:r>
              <a:rPr lang="ko-KR" altLang="en-US" dirty="0"/>
              <a:t> 사용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69CBD7F9-D088-4405-8659-994DA0D878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2074" y="1927846"/>
            <a:ext cx="10515600" cy="2178759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F1A0E9EB-5C37-4B2E-82F3-F76AA4B45691}"/>
              </a:ext>
            </a:extLst>
          </p:cNvPr>
          <p:cNvCxnSpPr>
            <a:cxnSpLocks/>
          </p:cNvCxnSpPr>
          <p:nvPr/>
        </p:nvCxnSpPr>
        <p:spPr>
          <a:xfrm>
            <a:off x="243840" y="1750422"/>
            <a:ext cx="11652069" cy="0"/>
          </a:xfrm>
          <a:prstGeom prst="line">
            <a:avLst/>
          </a:prstGeom>
          <a:ln w="762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5AAABFD-2F02-4114-94A8-43E748D818FD}"/>
              </a:ext>
            </a:extLst>
          </p:cNvPr>
          <p:cNvCxnSpPr>
            <a:cxnSpLocks/>
          </p:cNvCxnSpPr>
          <p:nvPr/>
        </p:nvCxnSpPr>
        <p:spPr>
          <a:xfrm>
            <a:off x="11482252" y="1173480"/>
            <a:ext cx="0" cy="2255520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41DFB1B7-7D02-48C5-9952-A0DFFA821931}"/>
              </a:ext>
            </a:extLst>
          </p:cNvPr>
          <p:cNvCxnSpPr>
            <a:cxnSpLocks/>
          </p:cNvCxnSpPr>
          <p:nvPr/>
        </p:nvCxnSpPr>
        <p:spPr>
          <a:xfrm>
            <a:off x="748938" y="141514"/>
            <a:ext cx="0" cy="2255520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F8B13E70-F0CD-41E2-AD7F-916E38FFF1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406900"/>
            <a:ext cx="10773863" cy="208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30448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F424F8-B984-49F4-912E-A6E7A7312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딕셔너리의</a:t>
            </a:r>
            <a:r>
              <a:rPr lang="ko-KR" altLang="en-US" dirty="0"/>
              <a:t> 사용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D84007FF-25EE-4637-BE1D-27CB3B3A63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9650" y="2301081"/>
            <a:ext cx="10172700" cy="3400425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F1A0E9EB-5C37-4B2E-82F3-F76AA4B45691}"/>
              </a:ext>
            </a:extLst>
          </p:cNvPr>
          <p:cNvCxnSpPr>
            <a:cxnSpLocks/>
          </p:cNvCxnSpPr>
          <p:nvPr/>
        </p:nvCxnSpPr>
        <p:spPr>
          <a:xfrm>
            <a:off x="243840" y="1750422"/>
            <a:ext cx="11652069" cy="0"/>
          </a:xfrm>
          <a:prstGeom prst="line">
            <a:avLst/>
          </a:prstGeom>
          <a:ln w="762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5AAABFD-2F02-4114-94A8-43E748D818FD}"/>
              </a:ext>
            </a:extLst>
          </p:cNvPr>
          <p:cNvCxnSpPr>
            <a:cxnSpLocks/>
          </p:cNvCxnSpPr>
          <p:nvPr/>
        </p:nvCxnSpPr>
        <p:spPr>
          <a:xfrm>
            <a:off x="11482252" y="1173480"/>
            <a:ext cx="0" cy="2255520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41DFB1B7-7D02-48C5-9952-A0DFFA821931}"/>
              </a:ext>
            </a:extLst>
          </p:cNvPr>
          <p:cNvCxnSpPr>
            <a:cxnSpLocks/>
          </p:cNvCxnSpPr>
          <p:nvPr/>
        </p:nvCxnSpPr>
        <p:spPr>
          <a:xfrm>
            <a:off x="748938" y="141514"/>
            <a:ext cx="0" cy="2255520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775678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F424F8-B984-49F4-912E-A6E7A7312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딕셔너리의</a:t>
            </a:r>
            <a:r>
              <a:rPr lang="ko-KR" altLang="en-US" dirty="0"/>
              <a:t> 사용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8F005596-73BE-4A6D-BE79-C0F1CA206F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0526" y="1851523"/>
            <a:ext cx="8377642" cy="2499899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F1A0E9EB-5C37-4B2E-82F3-F76AA4B45691}"/>
              </a:ext>
            </a:extLst>
          </p:cNvPr>
          <p:cNvCxnSpPr>
            <a:cxnSpLocks/>
          </p:cNvCxnSpPr>
          <p:nvPr/>
        </p:nvCxnSpPr>
        <p:spPr>
          <a:xfrm>
            <a:off x="243840" y="1750422"/>
            <a:ext cx="11652069" cy="0"/>
          </a:xfrm>
          <a:prstGeom prst="line">
            <a:avLst/>
          </a:prstGeom>
          <a:ln w="762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5AAABFD-2F02-4114-94A8-43E748D818FD}"/>
              </a:ext>
            </a:extLst>
          </p:cNvPr>
          <p:cNvCxnSpPr>
            <a:cxnSpLocks/>
          </p:cNvCxnSpPr>
          <p:nvPr/>
        </p:nvCxnSpPr>
        <p:spPr>
          <a:xfrm>
            <a:off x="11482252" y="1173480"/>
            <a:ext cx="0" cy="2255520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41DFB1B7-7D02-48C5-9952-A0DFFA821931}"/>
              </a:ext>
            </a:extLst>
          </p:cNvPr>
          <p:cNvCxnSpPr>
            <a:cxnSpLocks/>
          </p:cNvCxnSpPr>
          <p:nvPr/>
        </p:nvCxnSpPr>
        <p:spPr>
          <a:xfrm>
            <a:off x="748938" y="141514"/>
            <a:ext cx="0" cy="2255520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04CEADFE-82ED-478B-952A-2F9A3653FB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3741" y="4387647"/>
            <a:ext cx="10821756" cy="2433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62020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F424F8-B984-49F4-912E-A6E7A7312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딕셔너리의</a:t>
            </a:r>
            <a:r>
              <a:rPr lang="ko-KR" altLang="en-US" dirty="0"/>
              <a:t> 사용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F1A0E9EB-5C37-4B2E-82F3-F76AA4B45691}"/>
              </a:ext>
            </a:extLst>
          </p:cNvPr>
          <p:cNvCxnSpPr>
            <a:cxnSpLocks/>
          </p:cNvCxnSpPr>
          <p:nvPr/>
        </p:nvCxnSpPr>
        <p:spPr>
          <a:xfrm>
            <a:off x="243840" y="1750422"/>
            <a:ext cx="11652069" cy="0"/>
          </a:xfrm>
          <a:prstGeom prst="line">
            <a:avLst/>
          </a:prstGeom>
          <a:ln w="762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5AAABFD-2F02-4114-94A8-43E748D818FD}"/>
              </a:ext>
            </a:extLst>
          </p:cNvPr>
          <p:cNvCxnSpPr>
            <a:cxnSpLocks/>
          </p:cNvCxnSpPr>
          <p:nvPr/>
        </p:nvCxnSpPr>
        <p:spPr>
          <a:xfrm>
            <a:off x="11482252" y="1173480"/>
            <a:ext cx="0" cy="2255520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41DFB1B7-7D02-48C5-9952-A0DFFA821931}"/>
              </a:ext>
            </a:extLst>
          </p:cNvPr>
          <p:cNvCxnSpPr>
            <a:cxnSpLocks/>
          </p:cNvCxnSpPr>
          <p:nvPr/>
        </p:nvCxnSpPr>
        <p:spPr>
          <a:xfrm>
            <a:off x="748938" y="141514"/>
            <a:ext cx="0" cy="2255520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75A840D2-A4AD-409A-92AB-2D8E6EA1DA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407613"/>
            <a:ext cx="9620794" cy="531540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53390FD-66AE-45A5-805D-7DB4C5BEAC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2276" y="344171"/>
            <a:ext cx="4095750" cy="438150"/>
          </a:xfrm>
          <a:prstGeom prst="rect">
            <a:avLst/>
          </a:prstGeom>
        </p:spPr>
      </p:pic>
      <p:sp>
        <p:nvSpPr>
          <p:cNvPr id="9" name="모서리가 둥근 직사각형 12">
            <a:extLst>
              <a:ext uri="{FF2B5EF4-FFF2-40B4-BE49-F238E27FC236}">
                <a16:creationId xmlns:a16="http://schemas.microsoft.com/office/drawing/2014/main" id="{E2ECF6EB-8577-4C77-A47F-72E649C66E32}"/>
              </a:ext>
            </a:extLst>
          </p:cNvPr>
          <p:cNvSpPr/>
          <p:nvPr/>
        </p:nvSpPr>
        <p:spPr>
          <a:xfrm>
            <a:off x="7322276" y="365125"/>
            <a:ext cx="4031524" cy="438150"/>
          </a:xfrm>
          <a:prstGeom prst="roundRect">
            <a:avLst/>
          </a:prstGeom>
          <a:solidFill>
            <a:srgbClr val="FABE00"/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Click!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440399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F424F8-B984-49F4-912E-A6E7A7312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/>
              <a:t>형성평가 </a:t>
            </a:r>
            <a:r>
              <a:rPr lang="en-US" altLang="ko-KR" sz="3200" dirty="0"/>
              <a:t>: </a:t>
            </a:r>
            <a:r>
              <a:rPr lang="ko-KR" altLang="en-US" sz="3200" dirty="0"/>
              <a:t>가수 정보를 </a:t>
            </a:r>
            <a:r>
              <a:rPr lang="ko-KR" altLang="en-US" sz="3200" dirty="0" err="1"/>
              <a:t>딕셔너리에</a:t>
            </a:r>
            <a:r>
              <a:rPr lang="ko-KR" altLang="en-US" sz="3200" dirty="0"/>
              <a:t> 저장하고 출력하기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6449B60-D9B2-4DEB-8D88-A3CF4141D7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딕셔너리</a:t>
            </a:r>
            <a:r>
              <a:rPr lang="ko-KR" altLang="en-US" dirty="0"/>
              <a:t> 구조를 활용해서 가수 그룹의 이름</a:t>
            </a:r>
            <a:r>
              <a:rPr lang="en-US" altLang="ko-KR" dirty="0"/>
              <a:t>, </a:t>
            </a:r>
            <a:r>
              <a:rPr lang="ko-KR" altLang="en-US" dirty="0"/>
              <a:t>구성원수</a:t>
            </a:r>
            <a:r>
              <a:rPr lang="en-US" altLang="ko-KR" dirty="0"/>
              <a:t>, </a:t>
            </a:r>
            <a:r>
              <a:rPr lang="ko-KR" altLang="en-US" dirty="0"/>
              <a:t>데뷔 프로그램</a:t>
            </a:r>
            <a:r>
              <a:rPr lang="en-US" altLang="ko-KR" dirty="0"/>
              <a:t>, </a:t>
            </a:r>
            <a:r>
              <a:rPr lang="ko-KR" altLang="en-US" dirty="0" err="1"/>
              <a:t>대표곡을</a:t>
            </a:r>
            <a:r>
              <a:rPr lang="ko-KR" altLang="en-US" dirty="0"/>
              <a:t> 저장하고 저장된 </a:t>
            </a:r>
            <a:r>
              <a:rPr lang="ko-KR" altLang="en-US" dirty="0" err="1"/>
              <a:t>딕셔너리를</a:t>
            </a:r>
            <a:r>
              <a:rPr lang="ko-KR" altLang="en-US" dirty="0"/>
              <a:t> 모두 출력하는 프로그램을 </a:t>
            </a:r>
            <a:r>
              <a:rPr lang="ko-KR" altLang="en-US" dirty="0" err="1"/>
              <a:t>작성하시오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F1A0E9EB-5C37-4B2E-82F3-F76AA4B45691}"/>
              </a:ext>
            </a:extLst>
          </p:cNvPr>
          <p:cNvCxnSpPr>
            <a:cxnSpLocks/>
          </p:cNvCxnSpPr>
          <p:nvPr/>
        </p:nvCxnSpPr>
        <p:spPr>
          <a:xfrm>
            <a:off x="243840" y="1750422"/>
            <a:ext cx="11652069" cy="0"/>
          </a:xfrm>
          <a:prstGeom prst="line">
            <a:avLst/>
          </a:prstGeom>
          <a:ln w="762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5AAABFD-2F02-4114-94A8-43E748D818FD}"/>
              </a:ext>
            </a:extLst>
          </p:cNvPr>
          <p:cNvCxnSpPr>
            <a:cxnSpLocks/>
          </p:cNvCxnSpPr>
          <p:nvPr/>
        </p:nvCxnSpPr>
        <p:spPr>
          <a:xfrm>
            <a:off x="11482252" y="1173480"/>
            <a:ext cx="0" cy="2255520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41DFB1B7-7D02-48C5-9952-A0DFFA821931}"/>
              </a:ext>
            </a:extLst>
          </p:cNvPr>
          <p:cNvCxnSpPr>
            <a:cxnSpLocks/>
          </p:cNvCxnSpPr>
          <p:nvPr/>
        </p:nvCxnSpPr>
        <p:spPr>
          <a:xfrm>
            <a:off x="748938" y="141514"/>
            <a:ext cx="0" cy="2255520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1C1DE19A-D0C1-4698-809F-FA3AB9EA3D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543" y="3205979"/>
            <a:ext cx="4188105" cy="321223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F21142F-24CF-4D44-B543-486EAB7496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7924" y="3296627"/>
            <a:ext cx="5195207" cy="2880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70293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F424F8-B984-49F4-912E-A6E7A7312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형성평가 </a:t>
            </a:r>
            <a:r>
              <a:rPr lang="en-US" altLang="ko-KR" dirty="0"/>
              <a:t>: </a:t>
            </a:r>
            <a:r>
              <a:rPr lang="ko-KR" altLang="en-US" dirty="0"/>
              <a:t>소스코드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6139355D-98B1-45C8-830C-198B74E6F5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4037" y="2045402"/>
            <a:ext cx="9171546" cy="4447455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F1A0E9EB-5C37-4B2E-82F3-F76AA4B45691}"/>
              </a:ext>
            </a:extLst>
          </p:cNvPr>
          <p:cNvCxnSpPr>
            <a:cxnSpLocks/>
          </p:cNvCxnSpPr>
          <p:nvPr/>
        </p:nvCxnSpPr>
        <p:spPr>
          <a:xfrm>
            <a:off x="243840" y="1750422"/>
            <a:ext cx="11652069" cy="0"/>
          </a:xfrm>
          <a:prstGeom prst="line">
            <a:avLst/>
          </a:prstGeom>
          <a:ln w="762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5AAABFD-2F02-4114-94A8-43E748D818FD}"/>
              </a:ext>
            </a:extLst>
          </p:cNvPr>
          <p:cNvCxnSpPr>
            <a:cxnSpLocks/>
          </p:cNvCxnSpPr>
          <p:nvPr/>
        </p:nvCxnSpPr>
        <p:spPr>
          <a:xfrm>
            <a:off x="11482252" y="1173480"/>
            <a:ext cx="0" cy="2255520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41DFB1B7-7D02-48C5-9952-A0DFFA821931}"/>
              </a:ext>
            </a:extLst>
          </p:cNvPr>
          <p:cNvCxnSpPr>
            <a:cxnSpLocks/>
          </p:cNvCxnSpPr>
          <p:nvPr/>
        </p:nvCxnSpPr>
        <p:spPr>
          <a:xfrm>
            <a:off x="748938" y="141514"/>
            <a:ext cx="0" cy="2255520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19048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F424F8-B984-49F4-912E-A6E7A7312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리스트 생성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860FA122-FA86-45AC-ACCF-810F295E49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8051" y="1982380"/>
            <a:ext cx="10315897" cy="4351338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F1A0E9EB-5C37-4B2E-82F3-F76AA4B45691}"/>
              </a:ext>
            </a:extLst>
          </p:cNvPr>
          <p:cNvCxnSpPr>
            <a:cxnSpLocks/>
          </p:cNvCxnSpPr>
          <p:nvPr/>
        </p:nvCxnSpPr>
        <p:spPr>
          <a:xfrm>
            <a:off x="243840" y="1750422"/>
            <a:ext cx="11652069" cy="0"/>
          </a:xfrm>
          <a:prstGeom prst="line">
            <a:avLst/>
          </a:prstGeom>
          <a:ln w="762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5AAABFD-2F02-4114-94A8-43E748D818FD}"/>
              </a:ext>
            </a:extLst>
          </p:cNvPr>
          <p:cNvCxnSpPr>
            <a:cxnSpLocks/>
          </p:cNvCxnSpPr>
          <p:nvPr/>
        </p:nvCxnSpPr>
        <p:spPr>
          <a:xfrm>
            <a:off x="11482252" y="1173480"/>
            <a:ext cx="0" cy="2255520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41DFB1B7-7D02-48C5-9952-A0DFFA821931}"/>
              </a:ext>
            </a:extLst>
          </p:cNvPr>
          <p:cNvCxnSpPr>
            <a:cxnSpLocks/>
          </p:cNvCxnSpPr>
          <p:nvPr/>
        </p:nvCxnSpPr>
        <p:spPr>
          <a:xfrm>
            <a:off x="748938" y="141514"/>
            <a:ext cx="0" cy="2255520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564841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F424F8-B984-49F4-912E-A6E7A7312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형성평가 </a:t>
            </a:r>
            <a:r>
              <a:rPr lang="en-US" altLang="ko-KR" dirty="0"/>
              <a:t>: </a:t>
            </a:r>
            <a:r>
              <a:rPr lang="ko-KR" altLang="en-US" dirty="0"/>
              <a:t>편의점 재고 관리하기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6449B60-D9B2-4DEB-8D88-A3CF4141D7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577040" cy="4351338"/>
          </a:xfrm>
        </p:spPr>
        <p:txBody>
          <a:bodyPr>
            <a:normAutofit lnSpcReduction="10000"/>
          </a:bodyPr>
          <a:lstStyle/>
          <a:p>
            <a:r>
              <a:rPr lang="ko-KR" altLang="en-US" dirty="0"/>
              <a:t>편의점 물품의 재고를 관리하는 코드를 작성해 봅시다</a:t>
            </a:r>
            <a:r>
              <a:rPr lang="en-US" altLang="ko-KR" dirty="0"/>
              <a:t>. </a:t>
            </a:r>
            <a:r>
              <a:rPr lang="ko-KR" altLang="en-US" dirty="0"/>
              <a:t>사용자가 편의점 물품과 재고량을 입력하면 </a:t>
            </a:r>
            <a:r>
              <a:rPr lang="ko-KR" altLang="en-US" dirty="0" err="1"/>
              <a:t>딕셔너리에</a:t>
            </a:r>
            <a:r>
              <a:rPr lang="ko-KR" altLang="en-US" dirty="0"/>
              <a:t> 키를 물품으로</a:t>
            </a:r>
            <a:r>
              <a:rPr lang="en-US" altLang="ko-KR" dirty="0"/>
              <a:t>, </a:t>
            </a:r>
            <a:r>
              <a:rPr lang="ko-KR" altLang="en-US" dirty="0"/>
              <a:t>재고량을 값으로 저장시키겠습니다</a:t>
            </a:r>
            <a:r>
              <a:rPr lang="en-US" altLang="ko-KR" dirty="0"/>
              <a:t>. </a:t>
            </a:r>
            <a:r>
              <a:rPr lang="ko-KR" altLang="en-US" dirty="0"/>
              <a:t>그리고 재고량이 있는 물품을 검색하는 프로그램을 작성해 봅시다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F1A0E9EB-5C37-4B2E-82F3-F76AA4B45691}"/>
              </a:ext>
            </a:extLst>
          </p:cNvPr>
          <p:cNvCxnSpPr>
            <a:cxnSpLocks/>
          </p:cNvCxnSpPr>
          <p:nvPr/>
        </p:nvCxnSpPr>
        <p:spPr>
          <a:xfrm>
            <a:off x="243840" y="1750422"/>
            <a:ext cx="11652069" cy="0"/>
          </a:xfrm>
          <a:prstGeom prst="line">
            <a:avLst/>
          </a:prstGeom>
          <a:ln w="762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5AAABFD-2F02-4114-94A8-43E748D818FD}"/>
              </a:ext>
            </a:extLst>
          </p:cNvPr>
          <p:cNvCxnSpPr>
            <a:cxnSpLocks/>
          </p:cNvCxnSpPr>
          <p:nvPr/>
        </p:nvCxnSpPr>
        <p:spPr>
          <a:xfrm>
            <a:off x="11482252" y="1173480"/>
            <a:ext cx="0" cy="2255520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41DFB1B7-7D02-48C5-9952-A0DFFA821931}"/>
              </a:ext>
            </a:extLst>
          </p:cNvPr>
          <p:cNvCxnSpPr>
            <a:cxnSpLocks/>
          </p:cNvCxnSpPr>
          <p:nvPr/>
        </p:nvCxnSpPr>
        <p:spPr>
          <a:xfrm>
            <a:off x="748938" y="141514"/>
            <a:ext cx="0" cy="2255520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076CD311-0DA0-447C-B86A-562E31CA7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5075" y="1348060"/>
            <a:ext cx="5072055" cy="5376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35276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F424F8-B984-49F4-912E-A6E7A7312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형성평가 </a:t>
            </a:r>
            <a:r>
              <a:rPr lang="en-US" altLang="ko-KR" dirty="0"/>
              <a:t>: </a:t>
            </a:r>
            <a:r>
              <a:rPr lang="ko-KR" altLang="en-US" dirty="0"/>
              <a:t>소스코드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F1A0E9EB-5C37-4B2E-82F3-F76AA4B45691}"/>
              </a:ext>
            </a:extLst>
          </p:cNvPr>
          <p:cNvCxnSpPr>
            <a:cxnSpLocks/>
          </p:cNvCxnSpPr>
          <p:nvPr/>
        </p:nvCxnSpPr>
        <p:spPr>
          <a:xfrm>
            <a:off x="243840" y="1750422"/>
            <a:ext cx="11652069" cy="0"/>
          </a:xfrm>
          <a:prstGeom prst="line">
            <a:avLst/>
          </a:prstGeom>
          <a:ln w="762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5AAABFD-2F02-4114-94A8-43E748D818FD}"/>
              </a:ext>
            </a:extLst>
          </p:cNvPr>
          <p:cNvCxnSpPr>
            <a:cxnSpLocks/>
          </p:cNvCxnSpPr>
          <p:nvPr/>
        </p:nvCxnSpPr>
        <p:spPr>
          <a:xfrm>
            <a:off x="11482252" y="1173480"/>
            <a:ext cx="0" cy="2255520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41DFB1B7-7D02-48C5-9952-A0DFFA821931}"/>
              </a:ext>
            </a:extLst>
          </p:cNvPr>
          <p:cNvCxnSpPr>
            <a:cxnSpLocks/>
          </p:cNvCxnSpPr>
          <p:nvPr/>
        </p:nvCxnSpPr>
        <p:spPr>
          <a:xfrm>
            <a:off x="748938" y="141514"/>
            <a:ext cx="0" cy="2255520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66FE16DF-D2E3-4D17-BD68-9B4B7A62B4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37170" y="1384663"/>
            <a:ext cx="6395737" cy="5364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66750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F424F8-B984-49F4-912E-A6E7A73126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23744"/>
          </a:xfrm>
        </p:spPr>
        <p:txBody>
          <a:bodyPr/>
          <a:lstStyle/>
          <a:p>
            <a:r>
              <a:rPr lang="ko-KR" altLang="en-US" dirty="0" err="1"/>
              <a:t>실전예제</a:t>
            </a:r>
            <a:r>
              <a:rPr lang="ko-KR" altLang="en-US" dirty="0"/>
              <a:t> </a:t>
            </a:r>
            <a:r>
              <a:rPr lang="en-US" altLang="ko-KR" dirty="0"/>
              <a:t>: 100</a:t>
            </a:r>
            <a:r>
              <a:rPr lang="ko-KR" altLang="en-US" dirty="0"/>
              <a:t>마리의 거북이 쇼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F1A0E9EB-5C37-4B2E-82F3-F76AA4B45691}"/>
              </a:ext>
            </a:extLst>
          </p:cNvPr>
          <p:cNvCxnSpPr>
            <a:cxnSpLocks/>
          </p:cNvCxnSpPr>
          <p:nvPr/>
        </p:nvCxnSpPr>
        <p:spPr>
          <a:xfrm>
            <a:off x="243840" y="1750422"/>
            <a:ext cx="11652069" cy="0"/>
          </a:xfrm>
          <a:prstGeom prst="line">
            <a:avLst/>
          </a:prstGeom>
          <a:ln w="762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5AAABFD-2F02-4114-94A8-43E748D818FD}"/>
              </a:ext>
            </a:extLst>
          </p:cNvPr>
          <p:cNvCxnSpPr>
            <a:cxnSpLocks/>
          </p:cNvCxnSpPr>
          <p:nvPr/>
        </p:nvCxnSpPr>
        <p:spPr>
          <a:xfrm>
            <a:off x="11482252" y="1173480"/>
            <a:ext cx="0" cy="2255520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41DFB1B7-7D02-48C5-9952-A0DFFA821931}"/>
              </a:ext>
            </a:extLst>
          </p:cNvPr>
          <p:cNvCxnSpPr>
            <a:cxnSpLocks/>
          </p:cNvCxnSpPr>
          <p:nvPr/>
        </p:nvCxnSpPr>
        <p:spPr>
          <a:xfrm>
            <a:off x="748938" y="141514"/>
            <a:ext cx="0" cy="2255520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8" name="Picture 2">
            <a:extLst>
              <a:ext uri="{FF2B5EF4-FFF2-40B4-BE49-F238E27FC236}">
                <a16:creationId xmlns:a16="http://schemas.microsoft.com/office/drawing/2014/main" id="{1DD42839-D893-49D6-BB37-7C9F775DB0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2635" y="141514"/>
            <a:ext cx="2295525" cy="2419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4760F283-FBFE-4E78-93AE-79E2459BDD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91589" y="1351189"/>
            <a:ext cx="9605533" cy="5432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89849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F424F8-B984-49F4-912E-A6E7A7312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실전예제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소스코드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F1A0E9EB-5C37-4B2E-82F3-F76AA4B45691}"/>
              </a:ext>
            </a:extLst>
          </p:cNvPr>
          <p:cNvCxnSpPr>
            <a:cxnSpLocks/>
          </p:cNvCxnSpPr>
          <p:nvPr/>
        </p:nvCxnSpPr>
        <p:spPr>
          <a:xfrm>
            <a:off x="243840" y="1750422"/>
            <a:ext cx="11652069" cy="0"/>
          </a:xfrm>
          <a:prstGeom prst="line">
            <a:avLst/>
          </a:prstGeom>
          <a:ln w="762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5AAABFD-2F02-4114-94A8-43E748D818FD}"/>
              </a:ext>
            </a:extLst>
          </p:cNvPr>
          <p:cNvCxnSpPr>
            <a:cxnSpLocks/>
          </p:cNvCxnSpPr>
          <p:nvPr/>
        </p:nvCxnSpPr>
        <p:spPr>
          <a:xfrm>
            <a:off x="11482252" y="1173480"/>
            <a:ext cx="0" cy="2255520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41DFB1B7-7D02-48C5-9952-A0DFFA821931}"/>
              </a:ext>
            </a:extLst>
          </p:cNvPr>
          <p:cNvCxnSpPr>
            <a:cxnSpLocks/>
          </p:cNvCxnSpPr>
          <p:nvPr/>
        </p:nvCxnSpPr>
        <p:spPr>
          <a:xfrm>
            <a:off x="748938" y="141514"/>
            <a:ext cx="0" cy="2255520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8EAE6D1E-22A0-412B-98A3-90DD73BE7D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5768" y="1485991"/>
            <a:ext cx="7934379" cy="517422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AF34CE7-8F83-4B5E-90D8-CEB381C6DE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3325" y="2978330"/>
            <a:ext cx="3508354" cy="3712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87055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F424F8-B984-49F4-912E-A6E7A7312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6449B60-D9B2-4DEB-8D88-A3CF4141D7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F1A0E9EB-5C37-4B2E-82F3-F76AA4B45691}"/>
              </a:ext>
            </a:extLst>
          </p:cNvPr>
          <p:cNvCxnSpPr>
            <a:cxnSpLocks/>
          </p:cNvCxnSpPr>
          <p:nvPr/>
        </p:nvCxnSpPr>
        <p:spPr>
          <a:xfrm>
            <a:off x="243840" y="1750422"/>
            <a:ext cx="11652069" cy="0"/>
          </a:xfrm>
          <a:prstGeom prst="line">
            <a:avLst/>
          </a:prstGeom>
          <a:ln w="762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5AAABFD-2F02-4114-94A8-43E748D818FD}"/>
              </a:ext>
            </a:extLst>
          </p:cNvPr>
          <p:cNvCxnSpPr>
            <a:cxnSpLocks/>
          </p:cNvCxnSpPr>
          <p:nvPr/>
        </p:nvCxnSpPr>
        <p:spPr>
          <a:xfrm>
            <a:off x="11482252" y="1173480"/>
            <a:ext cx="0" cy="2255520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41DFB1B7-7D02-48C5-9952-A0DFFA821931}"/>
              </a:ext>
            </a:extLst>
          </p:cNvPr>
          <p:cNvCxnSpPr>
            <a:cxnSpLocks/>
          </p:cNvCxnSpPr>
          <p:nvPr/>
        </p:nvCxnSpPr>
        <p:spPr>
          <a:xfrm>
            <a:off x="748938" y="141514"/>
            <a:ext cx="0" cy="2255520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52099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F424F8-B984-49F4-912E-A6E7A7312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리스트 생성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860FA122-FA86-45AC-ACCF-810F295E49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8051" y="1982380"/>
            <a:ext cx="10315897" cy="4351338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F1A0E9EB-5C37-4B2E-82F3-F76AA4B45691}"/>
              </a:ext>
            </a:extLst>
          </p:cNvPr>
          <p:cNvCxnSpPr>
            <a:cxnSpLocks/>
          </p:cNvCxnSpPr>
          <p:nvPr/>
        </p:nvCxnSpPr>
        <p:spPr>
          <a:xfrm>
            <a:off x="243840" y="1750422"/>
            <a:ext cx="11652069" cy="0"/>
          </a:xfrm>
          <a:prstGeom prst="line">
            <a:avLst/>
          </a:prstGeom>
          <a:ln w="762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5AAABFD-2F02-4114-94A8-43E748D818FD}"/>
              </a:ext>
            </a:extLst>
          </p:cNvPr>
          <p:cNvCxnSpPr>
            <a:cxnSpLocks/>
          </p:cNvCxnSpPr>
          <p:nvPr/>
        </p:nvCxnSpPr>
        <p:spPr>
          <a:xfrm>
            <a:off x="11482252" y="1173480"/>
            <a:ext cx="0" cy="2255520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41DFB1B7-7D02-48C5-9952-A0DFFA821931}"/>
              </a:ext>
            </a:extLst>
          </p:cNvPr>
          <p:cNvCxnSpPr>
            <a:cxnSpLocks/>
          </p:cNvCxnSpPr>
          <p:nvPr/>
        </p:nvCxnSpPr>
        <p:spPr>
          <a:xfrm>
            <a:off x="748938" y="141514"/>
            <a:ext cx="0" cy="2255520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55423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F424F8-B984-49F4-912E-A6E7A7312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리스트 생성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860FA122-FA86-45AC-ACCF-810F295E49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8051" y="1982380"/>
            <a:ext cx="10315897" cy="4351338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F1A0E9EB-5C37-4B2E-82F3-F76AA4B45691}"/>
              </a:ext>
            </a:extLst>
          </p:cNvPr>
          <p:cNvCxnSpPr>
            <a:cxnSpLocks/>
          </p:cNvCxnSpPr>
          <p:nvPr/>
        </p:nvCxnSpPr>
        <p:spPr>
          <a:xfrm>
            <a:off x="243840" y="1750422"/>
            <a:ext cx="11652069" cy="0"/>
          </a:xfrm>
          <a:prstGeom prst="line">
            <a:avLst/>
          </a:prstGeom>
          <a:ln w="762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5AAABFD-2F02-4114-94A8-43E748D818FD}"/>
              </a:ext>
            </a:extLst>
          </p:cNvPr>
          <p:cNvCxnSpPr>
            <a:cxnSpLocks/>
          </p:cNvCxnSpPr>
          <p:nvPr/>
        </p:nvCxnSpPr>
        <p:spPr>
          <a:xfrm>
            <a:off x="11482252" y="1173480"/>
            <a:ext cx="0" cy="2255520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41DFB1B7-7D02-48C5-9952-A0DFFA821931}"/>
              </a:ext>
            </a:extLst>
          </p:cNvPr>
          <p:cNvCxnSpPr>
            <a:cxnSpLocks/>
          </p:cNvCxnSpPr>
          <p:nvPr/>
        </p:nvCxnSpPr>
        <p:spPr>
          <a:xfrm>
            <a:off x="748938" y="141514"/>
            <a:ext cx="0" cy="2255520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31857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F424F8-B984-49F4-912E-A6E7A7312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리스트 생성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860FA122-FA86-45AC-ACCF-810F295E49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8051" y="1982380"/>
            <a:ext cx="10315897" cy="4351338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F1A0E9EB-5C37-4B2E-82F3-F76AA4B45691}"/>
              </a:ext>
            </a:extLst>
          </p:cNvPr>
          <p:cNvCxnSpPr>
            <a:cxnSpLocks/>
          </p:cNvCxnSpPr>
          <p:nvPr/>
        </p:nvCxnSpPr>
        <p:spPr>
          <a:xfrm>
            <a:off x="243840" y="1750422"/>
            <a:ext cx="11652069" cy="0"/>
          </a:xfrm>
          <a:prstGeom prst="line">
            <a:avLst/>
          </a:prstGeom>
          <a:ln w="762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5AAABFD-2F02-4114-94A8-43E748D818FD}"/>
              </a:ext>
            </a:extLst>
          </p:cNvPr>
          <p:cNvCxnSpPr>
            <a:cxnSpLocks/>
          </p:cNvCxnSpPr>
          <p:nvPr/>
        </p:nvCxnSpPr>
        <p:spPr>
          <a:xfrm>
            <a:off x="11482252" y="1173480"/>
            <a:ext cx="0" cy="2255520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41DFB1B7-7D02-48C5-9952-A0DFFA821931}"/>
              </a:ext>
            </a:extLst>
          </p:cNvPr>
          <p:cNvCxnSpPr>
            <a:cxnSpLocks/>
          </p:cNvCxnSpPr>
          <p:nvPr/>
        </p:nvCxnSpPr>
        <p:spPr>
          <a:xfrm>
            <a:off x="748938" y="141514"/>
            <a:ext cx="0" cy="2255520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09227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450</TotalTime>
  <Words>439</Words>
  <Application>Microsoft Office PowerPoint</Application>
  <PresentationFormat>와이드스크린</PresentationFormat>
  <Paragraphs>101</Paragraphs>
  <Slides>64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64</vt:i4>
      </vt:variant>
    </vt:vector>
  </HeadingPairs>
  <TitlesOfParts>
    <vt:vector size="67" baseType="lpstr">
      <vt:lpstr>맑은 고딕</vt:lpstr>
      <vt:lpstr>Arial</vt:lpstr>
      <vt:lpstr>Office 테마</vt:lpstr>
      <vt:lpstr>7. 리스트, 튜플, 딕셔너리</vt:lpstr>
      <vt:lpstr>학습목표</vt:lpstr>
      <vt:lpstr>리스트의 개념</vt:lpstr>
      <vt:lpstr>리스트의 개념</vt:lpstr>
      <vt:lpstr>리스트의 개념</vt:lpstr>
      <vt:lpstr>리스트 생성</vt:lpstr>
      <vt:lpstr>리스트 생성</vt:lpstr>
      <vt:lpstr>리스트 생성</vt:lpstr>
      <vt:lpstr>리스트 생성</vt:lpstr>
      <vt:lpstr>확인문제</vt:lpstr>
      <vt:lpstr>리스트의 개념</vt:lpstr>
      <vt:lpstr>for문을 활용한 리스트</vt:lpstr>
      <vt:lpstr>for문을 활용한 리스트</vt:lpstr>
      <vt:lpstr>for문을 활용한 리스트</vt:lpstr>
      <vt:lpstr>확인문제</vt:lpstr>
      <vt:lpstr>리스트 값에 접근하기</vt:lpstr>
      <vt:lpstr>리스트 값에 접근하기</vt:lpstr>
      <vt:lpstr>확인문제</vt:lpstr>
      <vt:lpstr>리스트의 덧셈과 곱셈</vt:lpstr>
      <vt:lpstr>리스트 인덱스 오류</vt:lpstr>
      <vt:lpstr>형성평가 : 오늘의 명언 출력하기</vt:lpstr>
      <vt:lpstr>형성평가 : 소스코드</vt:lpstr>
      <vt:lpstr>리스트 값 변경하기</vt:lpstr>
      <vt:lpstr>리스트 값 변경하기</vt:lpstr>
      <vt:lpstr>확인문제</vt:lpstr>
      <vt:lpstr>리스트 값 삽입/삭제/개수 세기</vt:lpstr>
      <vt:lpstr>리스트 값 삽입/삭제/개수 세기</vt:lpstr>
      <vt:lpstr>리스트 값 삽입/삭제/개수 세기</vt:lpstr>
      <vt:lpstr>리스트 값 삽입/삭제/개수 세기</vt:lpstr>
      <vt:lpstr>리스트 정렬/반전/복사하기</vt:lpstr>
      <vt:lpstr>리스트 정렬/반전/복사하기</vt:lpstr>
      <vt:lpstr>확인문제</vt:lpstr>
      <vt:lpstr>2차원 리스트</vt:lpstr>
      <vt:lpstr>2차원 리스트</vt:lpstr>
      <vt:lpstr>형성평가 : 심사위원 점수 결과 구하기</vt:lpstr>
      <vt:lpstr>형성평가 : 소스코드</vt:lpstr>
      <vt:lpstr>형성평가 : 컴퓨터끼리 가위바위보 대결하기</vt:lpstr>
      <vt:lpstr>형성평가 : 소스코드</vt:lpstr>
      <vt:lpstr>튜플의 개념</vt:lpstr>
      <vt:lpstr>튜플의 개념</vt:lpstr>
      <vt:lpstr>튜플의 개념</vt:lpstr>
      <vt:lpstr>튜플의 개념</vt:lpstr>
      <vt:lpstr>튜플의 활용</vt:lpstr>
      <vt:lpstr>튜플의 활용</vt:lpstr>
      <vt:lpstr>확인문제</vt:lpstr>
      <vt:lpstr>딕셔너리의 개념</vt:lpstr>
      <vt:lpstr>딕셔너리의 개념</vt:lpstr>
      <vt:lpstr>딕셔너리의 생성과 삭제</vt:lpstr>
      <vt:lpstr>딕셔너리의 생성 예제</vt:lpstr>
      <vt:lpstr>딕셔너리의 생성과 삭제</vt:lpstr>
      <vt:lpstr>딕셔너리의 생성과 삭제</vt:lpstr>
      <vt:lpstr>딕셔너리의 사용</vt:lpstr>
      <vt:lpstr>딕셔너리의 사용</vt:lpstr>
      <vt:lpstr>딕셔너리의 사용</vt:lpstr>
      <vt:lpstr>딕셔너리의 사용</vt:lpstr>
      <vt:lpstr>딕셔너리의 사용</vt:lpstr>
      <vt:lpstr>딕셔너리의 사용</vt:lpstr>
      <vt:lpstr>형성평가 : 가수 정보를 딕셔너리에 저장하고 출력하기</vt:lpstr>
      <vt:lpstr>형성평가 : 소스코드</vt:lpstr>
      <vt:lpstr>형성평가 : 편의점 재고 관리하기</vt:lpstr>
      <vt:lpstr>형성평가 : 소스코드</vt:lpstr>
      <vt:lpstr>실전예제 : 100마리의 거북이 쇼</vt:lpstr>
      <vt:lpstr>실전예제 : 소스코드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7. 리스트, 튜플, 딕셔너리</dc:title>
  <dc:creator>ITNSA</dc:creator>
  <cp:lastModifiedBy>user</cp:lastModifiedBy>
  <cp:revision>23</cp:revision>
  <dcterms:created xsi:type="dcterms:W3CDTF">2022-07-21T10:51:23Z</dcterms:created>
  <dcterms:modified xsi:type="dcterms:W3CDTF">2022-08-03T00:04:06Z</dcterms:modified>
</cp:coreProperties>
</file>